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ink/ink2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9.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20.xml" ContentType="application/vnd.openxmlformats-officedocument.presentationml.notesSlide+xml"/>
  <Override PartName="/ppt/ink/ink42.xml" ContentType="application/inkml+xml"/>
  <Override PartName="/ppt/ink/ink43.xml" ContentType="application/inkml+xml"/>
  <Override PartName="/ppt/notesSlides/notesSlide21.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2.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85.xml" ContentType="application/inkml+xml"/>
  <Override PartName="/ppt/ink/ink86.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ink/ink87.xml" ContentType="application/inkml+xml"/>
  <Override PartName="/ppt/ink/ink88.xml" ContentType="application/inkml+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notesSlides/notesSlide42.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238.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56.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notesSlides/notesSlide6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notesSlides/notesSlide6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notesSlides/notesSlide6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notesSlides/notesSlide71.xml" ContentType="application/vnd.openxmlformats-officedocument.presentationml.notesSlide+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notesSlides/notesSlide72.xml" ContentType="application/vnd.openxmlformats-officedocument.presentationml.notesSlide+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notesSlides/notesSlide77.xml" ContentType="application/vnd.openxmlformats-officedocument.presentationml.notesSlide+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7"/>
  </p:notesMasterIdLst>
  <p:sldIdLst>
    <p:sldId id="395" r:id="rId2"/>
    <p:sldId id="474" r:id="rId3"/>
    <p:sldId id="550" r:id="rId4"/>
    <p:sldId id="461" r:id="rId5"/>
    <p:sldId id="463" r:id="rId6"/>
    <p:sldId id="549" r:id="rId7"/>
    <p:sldId id="275" r:id="rId8"/>
    <p:sldId id="478" r:id="rId9"/>
    <p:sldId id="576" r:id="rId10"/>
    <p:sldId id="469" r:id="rId11"/>
    <p:sldId id="470" r:id="rId12"/>
    <p:sldId id="581" r:id="rId13"/>
    <p:sldId id="493" r:id="rId14"/>
    <p:sldId id="481" r:id="rId15"/>
    <p:sldId id="584" r:id="rId16"/>
    <p:sldId id="473" r:id="rId17"/>
    <p:sldId id="552" r:id="rId18"/>
    <p:sldId id="553" r:id="rId19"/>
    <p:sldId id="554" r:id="rId20"/>
    <p:sldId id="555" r:id="rId21"/>
    <p:sldId id="556" r:id="rId22"/>
    <p:sldId id="557" r:id="rId23"/>
    <p:sldId id="585" r:id="rId24"/>
    <p:sldId id="587" r:id="rId25"/>
    <p:sldId id="588" r:id="rId26"/>
    <p:sldId id="488" r:id="rId27"/>
    <p:sldId id="489" r:id="rId28"/>
    <p:sldId id="496" r:id="rId29"/>
    <p:sldId id="497" r:id="rId30"/>
    <p:sldId id="498" r:id="rId31"/>
    <p:sldId id="601" r:id="rId32"/>
    <p:sldId id="490" r:id="rId33"/>
    <p:sldId id="499" r:id="rId34"/>
    <p:sldId id="502" r:id="rId35"/>
    <p:sldId id="504" r:id="rId36"/>
    <p:sldId id="602" r:id="rId37"/>
    <p:sldId id="503" r:id="rId38"/>
    <p:sldId id="551" r:id="rId39"/>
    <p:sldId id="505" r:id="rId40"/>
    <p:sldId id="508" r:id="rId41"/>
    <p:sldId id="603" r:id="rId42"/>
    <p:sldId id="507" r:id="rId43"/>
    <p:sldId id="511" r:id="rId44"/>
    <p:sldId id="510" r:id="rId45"/>
    <p:sldId id="512" r:id="rId46"/>
    <p:sldId id="558" r:id="rId47"/>
    <p:sldId id="517" r:id="rId48"/>
    <p:sldId id="530" r:id="rId49"/>
    <p:sldId id="531" r:id="rId50"/>
    <p:sldId id="532" r:id="rId51"/>
    <p:sldId id="574" r:id="rId52"/>
    <p:sldId id="518" r:id="rId53"/>
    <p:sldId id="519" r:id="rId54"/>
    <p:sldId id="520" r:id="rId55"/>
    <p:sldId id="575" r:id="rId56"/>
    <p:sldId id="561" r:id="rId57"/>
    <p:sldId id="522" r:id="rId58"/>
    <p:sldId id="523" r:id="rId59"/>
    <p:sldId id="600" r:id="rId60"/>
    <p:sldId id="524" r:id="rId61"/>
    <p:sldId id="525" r:id="rId62"/>
    <p:sldId id="562" r:id="rId63"/>
    <p:sldId id="564" r:id="rId64"/>
    <p:sldId id="566" r:id="rId65"/>
    <p:sldId id="568" r:id="rId66"/>
    <p:sldId id="569" r:id="rId67"/>
    <p:sldId id="572" r:id="rId68"/>
    <p:sldId id="573" r:id="rId69"/>
    <p:sldId id="534" r:id="rId70"/>
    <p:sldId id="537" r:id="rId71"/>
    <p:sldId id="592" r:id="rId72"/>
    <p:sldId id="595" r:id="rId73"/>
    <p:sldId id="593" r:id="rId74"/>
    <p:sldId id="594" r:id="rId75"/>
    <p:sldId id="535" r:id="rId76"/>
    <p:sldId id="539" r:id="rId77"/>
    <p:sldId id="540" r:id="rId78"/>
    <p:sldId id="536" r:id="rId79"/>
    <p:sldId id="541" r:id="rId80"/>
    <p:sldId id="542" r:id="rId81"/>
    <p:sldId id="543" r:id="rId82"/>
    <p:sldId id="586" r:id="rId83"/>
    <p:sldId id="596" r:id="rId84"/>
    <p:sldId id="597" r:id="rId85"/>
    <p:sldId id="59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5" autoAdjust="0"/>
    <p:restoredTop sz="70436" autoAdjust="0"/>
  </p:normalViewPr>
  <p:slideViewPr>
    <p:cSldViewPr snapToGrid="0">
      <p:cViewPr varScale="1">
        <p:scale>
          <a:sx n="75" d="100"/>
          <a:sy n="75" d="100"/>
        </p:scale>
        <p:origin x="768" y="42"/>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B89B0BCA-8378-4ECB-9F59-1F1C0391C104}">
      <dgm:prSet phldrT="[Text]"/>
      <dgm:spPr/>
      <dgm:t>
        <a:bodyPr/>
        <a:lstStyle/>
        <a:p>
          <a:r>
            <a:rPr lang="en-US" dirty="0"/>
            <a:t>Validating computations</a:t>
          </a:r>
          <a:br>
            <a:rPr lang="en-US" dirty="0"/>
          </a:br>
          <a:endParaRPr lang="en-US" dirty="0"/>
        </a:p>
      </dgm:t>
    </dgm:pt>
    <dgm:pt modelId="{87E9F1B8-734F-48D0-8B94-472BCAE58FB5}" type="parTrans" cxnId="{FD05B9A0-25EB-4450-9049-B3643CB85766}">
      <dgm:prSet/>
      <dgm:spPr/>
      <dgm:t>
        <a:bodyPr/>
        <a:lstStyle/>
        <a:p>
          <a:endParaRPr lang="en-US"/>
        </a:p>
      </dgm:t>
    </dgm:pt>
    <dgm:pt modelId="{5FD9B1C3-9995-4D90-B9F9-DB0A787CD86E}" type="sibTrans" cxnId="{FD05B9A0-25EB-4450-9049-B3643CB85766}">
      <dgm:prSet/>
      <dgm:spPr/>
      <dgm:t>
        <a:bodyPr/>
        <a:lstStyle/>
        <a:p>
          <a:endParaRPr lang="en-US"/>
        </a:p>
      </dgm:t>
    </dgm:pt>
    <dgm:pt modelId="{687C7515-61C0-4F06-B4BF-DA2EB6159B5C}">
      <dgm:prSet phldrT="[Text]"/>
      <dgm:spPr/>
      <dgm:t>
        <a:bodyPr/>
        <a:lstStyle/>
        <a:p>
          <a:r>
            <a:rPr lang="en-US" dirty="0"/>
            <a:t>Testing interactions between components (</a:t>
          </a:r>
          <a:r>
            <a:rPr lang="en-US" i="1" dirty="0"/>
            <a:t>using mocks</a:t>
          </a:r>
          <a:r>
            <a:rPr lang="en-US" i="0" dirty="0"/>
            <a:t>)</a:t>
          </a:r>
          <a:br>
            <a:rPr lang="en-US" dirty="0"/>
          </a:br>
          <a:endParaRPr lang="en-US" dirty="0"/>
        </a:p>
      </dgm:t>
    </dgm:pt>
    <dgm:pt modelId="{5E85E24F-315B-4242-9D2A-B5CA604BE0AD}" type="parTrans" cxnId="{95F63EC9-A7F9-45A3-9C31-AE9213FE9198}">
      <dgm:prSet/>
      <dgm:spPr/>
      <dgm:t>
        <a:bodyPr/>
        <a:lstStyle/>
        <a:p>
          <a:endParaRPr lang="en-US"/>
        </a:p>
      </dgm:t>
    </dgm:pt>
    <dgm:pt modelId="{9502644A-4452-439D-942D-A3F7B842E2AC}" type="sibTrans" cxnId="{95F63EC9-A7F9-45A3-9C31-AE9213FE9198}">
      <dgm:prSet/>
      <dgm:spPr/>
      <dgm:t>
        <a:bodyPr/>
        <a:lstStyle/>
        <a:p>
          <a:endParaRPr lang="en-US"/>
        </a:p>
      </dgm:t>
    </dgm:pt>
    <dgm:pt modelId="{5661AB4C-F810-42C0-9E26-D61DD6D1451F}">
      <dgm:prSet phldrT="[Text]"/>
      <dgm:spPr/>
      <dgm:t>
        <a:bodyPr/>
        <a:lstStyle/>
        <a:p>
          <a:r>
            <a:rPr lang="en-US" dirty="0"/>
            <a:t>Business logic / rules encapsulated in a single component</a:t>
          </a:r>
          <a:br>
            <a:rPr lang="en-US" dirty="0"/>
          </a:br>
          <a:br>
            <a:rPr lang="en-US" dirty="0"/>
          </a:br>
          <a:endParaRPr lang="en-US" dirty="0"/>
        </a:p>
      </dgm:t>
    </dgm:pt>
    <dgm:pt modelId="{321FD69D-828D-4BA5-96A9-CFE4B4D7EE50}" type="parTrans" cxnId="{2EB4B8A2-82E7-420D-8085-8A9B036982A9}">
      <dgm:prSet/>
      <dgm:spPr/>
      <dgm:t>
        <a:bodyPr/>
        <a:lstStyle/>
        <a:p>
          <a:endParaRPr lang="en-US"/>
        </a:p>
      </dgm:t>
    </dgm:pt>
    <dgm:pt modelId="{AA16BB7E-07F3-4624-9901-2D643D3916B4}" type="sibTrans" cxnId="{2EB4B8A2-82E7-420D-8085-8A9B036982A9}">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90A23943-C388-4FC5-962C-68A8D15BE313}" type="presOf" srcId="{5661AB4C-F810-42C0-9E26-D61DD6D1451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FD05B9A0-25EB-4450-9049-B3643CB85766}" srcId="{24651390-9099-46DF-8A5A-C7F1671BDCB4}" destId="{B89B0BCA-8378-4ECB-9F59-1F1C0391C104}" srcOrd="0" destOrd="0" parTransId="{87E9F1B8-734F-48D0-8B94-472BCAE58FB5}" sibTransId="{5FD9B1C3-9995-4D90-B9F9-DB0A787CD86E}"/>
    <dgm:cxn modelId="{2EB4B8A2-82E7-420D-8085-8A9B036982A9}" srcId="{24651390-9099-46DF-8A5A-C7F1671BDCB4}" destId="{5661AB4C-F810-42C0-9E26-D61DD6D1451F}" srcOrd="2" destOrd="0" parTransId="{321FD69D-828D-4BA5-96A9-CFE4B4D7EE50}" sibTransId="{AA16BB7E-07F3-4624-9901-2D643D3916B4}"/>
    <dgm:cxn modelId="{95F63EC9-A7F9-45A3-9C31-AE9213FE9198}" srcId="{24651390-9099-46DF-8A5A-C7F1671BDCB4}" destId="{687C7515-61C0-4F06-B4BF-DA2EB6159B5C}" srcOrd="1" destOrd="0" parTransId="{5E85E24F-315B-4242-9D2A-B5CA604BE0AD}" sibTransId="{9502644A-4452-439D-942D-A3F7B842E2AC}"/>
    <dgm:cxn modelId="{BFCFC8F2-B8D7-42B2-8FC3-D6A6983EA5CE}" type="presOf" srcId="{687C7515-61C0-4F06-B4BF-DA2EB6159B5C}" destId="{C7C3699C-F28C-4687-9ECA-0DE94377622C}" srcOrd="0" destOrd="1" presId="urn:microsoft.com/office/officeart/2005/8/layout/hList1"/>
    <dgm:cxn modelId="{4B2D22FE-4846-48AC-91A2-F09C44E4DFED}" type="presOf" srcId="{B89B0BCA-8378-4ECB-9F59-1F1C0391C104}"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9F43FC-9A71-4020-859F-88B92FED460A}" type="doc">
      <dgm:prSet loTypeId="urn:microsoft.com/office/officeart/2005/8/layout/pyramid2" loCatId="list" qsTypeId="urn:microsoft.com/office/officeart/2005/8/quickstyle/simple1" qsCatId="simple" csTypeId="urn:microsoft.com/office/officeart/2005/8/colors/accent1_2" csCatId="accent1" phldr="1"/>
      <dgm:spPr/>
    </dgm:pt>
    <dgm:pt modelId="{FF6A2CCF-5ABE-4645-AF9E-6B96E76D703C}">
      <dgm:prSet phldrT="[Text]" custT="1"/>
      <dgm:spPr/>
      <dgm:t>
        <a:bodyPr/>
        <a:lstStyle/>
        <a:p>
          <a:r>
            <a:rPr lang="en-US" sz="2400" dirty="0"/>
            <a:t>UI</a:t>
          </a:r>
        </a:p>
      </dgm:t>
    </dgm:pt>
    <dgm:pt modelId="{03A356E2-912B-42F8-BEE9-29842517D348}" type="parTrans" cxnId="{88107D65-473A-48C0-BCAE-4A6779B9CDA4}">
      <dgm:prSet/>
      <dgm:spPr/>
      <dgm:t>
        <a:bodyPr/>
        <a:lstStyle/>
        <a:p>
          <a:endParaRPr lang="en-US"/>
        </a:p>
      </dgm:t>
    </dgm:pt>
    <dgm:pt modelId="{FA4E655D-97D1-414D-9E63-C60CFB6ABA11}" type="sibTrans" cxnId="{88107D65-473A-48C0-BCAE-4A6779B9CDA4}">
      <dgm:prSet/>
      <dgm:spPr/>
      <dgm:t>
        <a:bodyPr/>
        <a:lstStyle/>
        <a:p>
          <a:endParaRPr lang="en-US"/>
        </a:p>
      </dgm:t>
    </dgm:pt>
    <dgm:pt modelId="{190273B8-BC64-4B9A-98CA-71DC8788098F}">
      <dgm:prSet phldrT="[Text]" custT="1"/>
      <dgm:spPr/>
      <dgm:t>
        <a:bodyPr/>
        <a:lstStyle/>
        <a:p>
          <a:r>
            <a:rPr lang="en-US" sz="2400" dirty="0"/>
            <a:t>Integration</a:t>
          </a:r>
        </a:p>
      </dgm:t>
    </dgm:pt>
    <dgm:pt modelId="{A656E5C1-2D2F-40A9-A326-1EE1F7DBAC3A}" type="parTrans" cxnId="{F5E43D5E-9BDD-4ED7-BB91-BB15B2A58842}">
      <dgm:prSet/>
      <dgm:spPr/>
      <dgm:t>
        <a:bodyPr/>
        <a:lstStyle/>
        <a:p>
          <a:endParaRPr lang="en-US"/>
        </a:p>
      </dgm:t>
    </dgm:pt>
    <dgm:pt modelId="{DCD47DBD-0908-4305-93C1-9952977AC7E3}" type="sibTrans" cxnId="{F5E43D5E-9BDD-4ED7-BB91-BB15B2A58842}">
      <dgm:prSet/>
      <dgm:spPr/>
      <dgm:t>
        <a:bodyPr/>
        <a:lstStyle/>
        <a:p>
          <a:endParaRPr lang="en-US"/>
        </a:p>
      </dgm:t>
    </dgm:pt>
    <dgm:pt modelId="{3D036A43-D926-456C-8112-4B92A846E641}">
      <dgm:prSet phldrT="[Text]" custT="1"/>
      <dgm:spPr/>
      <dgm:t>
        <a:bodyPr/>
        <a:lstStyle/>
        <a:p>
          <a:r>
            <a:rPr lang="en-US" sz="2400" dirty="0"/>
            <a:t>Data</a:t>
          </a:r>
        </a:p>
      </dgm:t>
    </dgm:pt>
    <dgm:pt modelId="{AD26D23B-A521-4B4A-9CA4-E02AD0778E0F}" type="parTrans" cxnId="{F9746CE7-ED45-47FD-9943-01C0B691BF76}">
      <dgm:prSet/>
      <dgm:spPr/>
      <dgm:t>
        <a:bodyPr/>
        <a:lstStyle/>
        <a:p>
          <a:endParaRPr lang="en-US"/>
        </a:p>
      </dgm:t>
    </dgm:pt>
    <dgm:pt modelId="{D67FE707-43A7-47A6-ACE0-5F42CF8B64C8}" type="sibTrans" cxnId="{F9746CE7-ED45-47FD-9943-01C0B691BF76}">
      <dgm:prSet/>
      <dgm:spPr/>
      <dgm:t>
        <a:bodyPr/>
        <a:lstStyle/>
        <a:p>
          <a:endParaRPr lang="en-US"/>
        </a:p>
      </dgm:t>
    </dgm:pt>
    <dgm:pt modelId="{CA09E17E-B2F0-464A-A8F8-05CD140B6763}">
      <dgm:prSet phldrT="[Text]" custT="1"/>
      <dgm:spPr/>
      <dgm:t>
        <a:bodyPr/>
        <a:lstStyle/>
        <a:p>
          <a:r>
            <a:rPr lang="en-US" sz="2400" dirty="0"/>
            <a:t>Unit</a:t>
          </a:r>
        </a:p>
      </dgm:t>
    </dgm:pt>
    <dgm:pt modelId="{0EFE86F3-1BE1-4FD7-AADA-D7C3D107F1B6}" type="parTrans" cxnId="{FAE74230-D715-4D01-9099-C7FBBB49BFB7}">
      <dgm:prSet/>
      <dgm:spPr/>
      <dgm:t>
        <a:bodyPr/>
        <a:lstStyle/>
        <a:p>
          <a:endParaRPr lang="en-US"/>
        </a:p>
      </dgm:t>
    </dgm:pt>
    <dgm:pt modelId="{8D464CD7-DA6D-4B21-A1CE-96A902F8F9C5}" type="sibTrans" cxnId="{FAE74230-D715-4D01-9099-C7FBBB49BFB7}">
      <dgm:prSet/>
      <dgm:spPr/>
      <dgm:t>
        <a:bodyPr/>
        <a:lstStyle/>
        <a:p>
          <a:endParaRPr lang="en-US"/>
        </a:p>
      </dgm:t>
    </dgm:pt>
    <dgm:pt modelId="{CC38838C-F844-436C-AFA3-32DAC2C55D49}" type="pres">
      <dgm:prSet presAssocID="{AD9F43FC-9A71-4020-859F-88B92FED460A}" presName="compositeShape" presStyleCnt="0">
        <dgm:presLayoutVars>
          <dgm:dir/>
          <dgm:resizeHandles/>
        </dgm:presLayoutVars>
      </dgm:prSet>
      <dgm:spPr/>
    </dgm:pt>
    <dgm:pt modelId="{7F66A980-DF13-4EA5-97FB-592496DF46E0}" type="pres">
      <dgm:prSet presAssocID="{AD9F43FC-9A71-4020-859F-88B92FED460A}" presName="pyramid" presStyleLbl="node1" presStyleIdx="0" presStyleCnt="1"/>
      <dgm:spPr/>
    </dgm:pt>
    <dgm:pt modelId="{5B850FAF-7070-4F19-86F4-67883B06C3FE}" type="pres">
      <dgm:prSet presAssocID="{AD9F43FC-9A71-4020-859F-88B92FED460A}" presName="theList" presStyleCnt="0"/>
      <dgm:spPr/>
    </dgm:pt>
    <dgm:pt modelId="{B5F1C92A-AC88-4587-9836-16A9460CB694}" type="pres">
      <dgm:prSet presAssocID="{FF6A2CCF-5ABE-4645-AF9E-6B96E76D703C}" presName="aNode" presStyleLbl="fgAcc1" presStyleIdx="0" presStyleCnt="4" custScaleX="23300" custScaleY="33963" custLinFactY="2669" custLinFactNeighborX="-49735" custLinFactNeighborY="100000">
        <dgm:presLayoutVars>
          <dgm:bulletEnabled val="1"/>
        </dgm:presLayoutVars>
      </dgm:prSet>
      <dgm:spPr/>
    </dgm:pt>
    <dgm:pt modelId="{0D98245D-461F-49DB-82AE-8018225A2F4C}" type="pres">
      <dgm:prSet presAssocID="{FF6A2CCF-5ABE-4645-AF9E-6B96E76D703C}" presName="aSpace" presStyleCnt="0"/>
      <dgm:spPr/>
    </dgm:pt>
    <dgm:pt modelId="{89FE7196-4B3C-4838-89B6-88EFB7F07BCA}" type="pres">
      <dgm:prSet presAssocID="{190273B8-BC64-4B9A-98CA-71DC8788098F}" presName="aNode" presStyleLbl="fgAcc1" presStyleIdx="1" presStyleCnt="4" custScaleX="46345" custScaleY="37087" custLinFactY="2669" custLinFactNeighborX="-49735" custLinFactNeighborY="100000">
        <dgm:presLayoutVars>
          <dgm:bulletEnabled val="1"/>
        </dgm:presLayoutVars>
      </dgm:prSet>
      <dgm:spPr/>
    </dgm:pt>
    <dgm:pt modelId="{6E824262-8456-4AD2-B480-F5B4423F9EA1}" type="pres">
      <dgm:prSet presAssocID="{190273B8-BC64-4B9A-98CA-71DC8788098F}" presName="aSpace" presStyleCnt="0"/>
      <dgm:spPr/>
    </dgm:pt>
    <dgm:pt modelId="{7102FD1C-2787-4796-8C68-64D60A97D9D0}" type="pres">
      <dgm:prSet presAssocID="{3D036A43-D926-456C-8112-4B92A846E641}" presName="aNode" presStyleLbl="fgAcc1" presStyleIdx="2" presStyleCnt="4" custScaleX="68348" custScaleY="33946" custLinFactY="2669" custLinFactNeighborX="-49735" custLinFactNeighborY="100000">
        <dgm:presLayoutVars>
          <dgm:bulletEnabled val="1"/>
        </dgm:presLayoutVars>
      </dgm:prSet>
      <dgm:spPr/>
    </dgm:pt>
    <dgm:pt modelId="{8C32D9C3-0B84-4FCA-8CEC-6A5171ED3B94}" type="pres">
      <dgm:prSet presAssocID="{3D036A43-D926-456C-8112-4B92A846E641}" presName="aSpace" presStyleCnt="0"/>
      <dgm:spPr/>
    </dgm:pt>
    <dgm:pt modelId="{9BD5000B-8EE4-4C59-B1E6-F043E6757F9B}" type="pres">
      <dgm:prSet presAssocID="{CA09E17E-B2F0-464A-A8F8-05CD140B6763}" presName="aNode" presStyleLbl="fgAcc1" presStyleIdx="3" presStyleCnt="4" custScaleX="103440" custScaleY="38911" custLinFactY="2669" custLinFactNeighborX="-49735" custLinFactNeighborY="100000">
        <dgm:presLayoutVars>
          <dgm:bulletEnabled val="1"/>
        </dgm:presLayoutVars>
      </dgm:prSet>
      <dgm:spPr/>
    </dgm:pt>
    <dgm:pt modelId="{2B4F5071-C337-4E74-AFA6-38137D047D9E}" type="pres">
      <dgm:prSet presAssocID="{CA09E17E-B2F0-464A-A8F8-05CD140B6763}" presName="aSpace" presStyleCnt="0"/>
      <dgm:spPr/>
    </dgm:pt>
  </dgm:ptLst>
  <dgm:cxnLst>
    <dgm:cxn modelId="{9B3E2E07-32E7-4B90-83B0-3C0215EC07F1}" type="presOf" srcId="{FF6A2CCF-5ABE-4645-AF9E-6B96E76D703C}" destId="{B5F1C92A-AC88-4587-9836-16A9460CB694}" srcOrd="0" destOrd="0" presId="urn:microsoft.com/office/officeart/2005/8/layout/pyramid2"/>
    <dgm:cxn modelId="{FAE74230-D715-4D01-9099-C7FBBB49BFB7}" srcId="{AD9F43FC-9A71-4020-859F-88B92FED460A}" destId="{CA09E17E-B2F0-464A-A8F8-05CD140B6763}" srcOrd="3" destOrd="0" parTransId="{0EFE86F3-1BE1-4FD7-AADA-D7C3D107F1B6}" sibTransId="{8D464CD7-DA6D-4B21-A1CE-96A902F8F9C5}"/>
    <dgm:cxn modelId="{F5E43D5E-9BDD-4ED7-BB91-BB15B2A58842}" srcId="{AD9F43FC-9A71-4020-859F-88B92FED460A}" destId="{190273B8-BC64-4B9A-98CA-71DC8788098F}" srcOrd="1" destOrd="0" parTransId="{A656E5C1-2D2F-40A9-A326-1EE1F7DBAC3A}" sibTransId="{DCD47DBD-0908-4305-93C1-9952977AC7E3}"/>
    <dgm:cxn modelId="{532C1A65-F086-47D6-89DE-C2C1CC4B5DCB}" type="presOf" srcId="{AD9F43FC-9A71-4020-859F-88B92FED460A}" destId="{CC38838C-F844-436C-AFA3-32DAC2C55D49}" srcOrd="0" destOrd="0" presId="urn:microsoft.com/office/officeart/2005/8/layout/pyramid2"/>
    <dgm:cxn modelId="{88107D65-473A-48C0-BCAE-4A6779B9CDA4}" srcId="{AD9F43FC-9A71-4020-859F-88B92FED460A}" destId="{FF6A2CCF-5ABE-4645-AF9E-6B96E76D703C}" srcOrd="0" destOrd="0" parTransId="{03A356E2-912B-42F8-BEE9-29842517D348}" sibTransId="{FA4E655D-97D1-414D-9E63-C60CFB6ABA11}"/>
    <dgm:cxn modelId="{456A8BA5-7A9C-4688-80AF-47D0DAAC7DA6}" type="presOf" srcId="{CA09E17E-B2F0-464A-A8F8-05CD140B6763}" destId="{9BD5000B-8EE4-4C59-B1E6-F043E6757F9B}" srcOrd="0" destOrd="0" presId="urn:microsoft.com/office/officeart/2005/8/layout/pyramid2"/>
    <dgm:cxn modelId="{26F223B5-2392-4FA0-8076-FD7B63FF2C26}" type="presOf" srcId="{3D036A43-D926-456C-8112-4B92A846E641}" destId="{7102FD1C-2787-4796-8C68-64D60A97D9D0}" srcOrd="0" destOrd="0" presId="urn:microsoft.com/office/officeart/2005/8/layout/pyramid2"/>
    <dgm:cxn modelId="{A2D280D3-CA6D-4F6C-9C13-0BF65738E2C3}" type="presOf" srcId="{190273B8-BC64-4B9A-98CA-71DC8788098F}" destId="{89FE7196-4B3C-4838-89B6-88EFB7F07BCA}" srcOrd="0" destOrd="0" presId="urn:microsoft.com/office/officeart/2005/8/layout/pyramid2"/>
    <dgm:cxn modelId="{F9746CE7-ED45-47FD-9943-01C0B691BF76}" srcId="{AD9F43FC-9A71-4020-859F-88B92FED460A}" destId="{3D036A43-D926-456C-8112-4B92A846E641}" srcOrd="2" destOrd="0" parTransId="{AD26D23B-A521-4B4A-9CA4-E02AD0778E0F}" sibTransId="{D67FE707-43A7-47A6-ACE0-5F42CF8B64C8}"/>
    <dgm:cxn modelId="{9E02E8B1-291B-4894-A657-5786A9962886}" type="presParOf" srcId="{CC38838C-F844-436C-AFA3-32DAC2C55D49}" destId="{7F66A980-DF13-4EA5-97FB-592496DF46E0}" srcOrd="0" destOrd="0" presId="urn:microsoft.com/office/officeart/2005/8/layout/pyramid2"/>
    <dgm:cxn modelId="{4C2FDD2D-6B65-40CC-BCD0-E10CC1F03A31}" type="presParOf" srcId="{CC38838C-F844-436C-AFA3-32DAC2C55D49}" destId="{5B850FAF-7070-4F19-86F4-67883B06C3FE}" srcOrd="1" destOrd="0" presId="urn:microsoft.com/office/officeart/2005/8/layout/pyramid2"/>
    <dgm:cxn modelId="{3FC9C8F8-A46A-49DA-8F88-919FD195E6AB}" type="presParOf" srcId="{5B850FAF-7070-4F19-86F4-67883B06C3FE}" destId="{B5F1C92A-AC88-4587-9836-16A9460CB694}" srcOrd="0" destOrd="0" presId="urn:microsoft.com/office/officeart/2005/8/layout/pyramid2"/>
    <dgm:cxn modelId="{179B1508-1FAB-4F6A-8645-48F768450493}" type="presParOf" srcId="{5B850FAF-7070-4F19-86F4-67883B06C3FE}" destId="{0D98245D-461F-49DB-82AE-8018225A2F4C}" srcOrd="1" destOrd="0" presId="urn:microsoft.com/office/officeart/2005/8/layout/pyramid2"/>
    <dgm:cxn modelId="{4B968416-C23A-4A64-89AC-F63B18CC6451}" type="presParOf" srcId="{5B850FAF-7070-4F19-86F4-67883B06C3FE}" destId="{89FE7196-4B3C-4838-89B6-88EFB7F07BCA}" srcOrd="2" destOrd="0" presId="urn:microsoft.com/office/officeart/2005/8/layout/pyramid2"/>
    <dgm:cxn modelId="{8218AC44-157C-4C01-B761-BC4CEDB63FE5}" type="presParOf" srcId="{5B850FAF-7070-4F19-86F4-67883B06C3FE}" destId="{6E824262-8456-4AD2-B480-F5B4423F9EA1}" srcOrd="3" destOrd="0" presId="urn:microsoft.com/office/officeart/2005/8/layout/pyramid2"/>
    <dgm:cxn modelId="{E5550366-2B53-42E1-AFE7-80689AEA3135}" type="presParOf" srcId="{5B850FAF-7070-4F19-86F4-67883B06C3FE}" destId="{7102FD1C-2787-4796-8C68-64D60A97D9D0}" srcOrd="4" destOrd="0" presId="urn:microsoft.com/office/officeart/2005/8/layout/pyramid2"/>
    <dgm:cxn modelId="{637040C9-4643-4932-808A-90ECC7BCBAF3}" type="presParOf" srcId="{5B850FAF-7070-4F19-86F4-67883B06C3FE}" destId="{8C32D9C3-0B84-4FCA-8CEC-6A5171ED3B94}" srcOrd="5" destOrd="0" presId="urn:microsoft.com/office/officeart/2005/8/layout/pyramid2"/>
    <dgm:cxn modelId="{C2C43DA5-1A1D-4D10-8A48-F717D121DC61}" type="presParOf" srcId="{5B850FAF-7070-4F19-86F4-67883B06C3FE}" destId="{9BD5000B-8EE4-4C59-B1E6-F043E6757F9B}" srcOrd="6" destOrd="0" presId="urn:microsoft.com/office/officeart/2005/8/layout/pyramid2"/>
    <dgm:cxn modelId="{CDD3B469-480A-4ADB-B4C0-AA714B9FC1BB}" type="presParOf" srcId="{5B850FAF-7070-4F19-86F4-67883B06C3FE}" destId="{2B4F5071-C337-4E74-AFA6-38137D047D9E}" srcOrd="7" destOrd="0" presId="urn:microsoft.com/office/officeart/2005/8/layout/pyramid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41395"/>
          <a:ext cx="7928708"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Use </a:t>
          </a:r>
          <a:r>
            <a:rPr lang="en-US" sz="3200" b="1" kern="1200" dirty="0"/>
            <a:t>unit</a:t>
          </a:r>
          <a:r>
            <a:rPr lang="en-US" sz="3200" kern="1200" dirty="0"/>
            <a:t> tests for…</a:t>
          </a:r>
        </a:p>
      </dsp:txBody>
      <dsp:txXfrm>
        <a:off x="0" y="41395"/>
        <a:ext cx="7928708" cy="921600"/>
      </dsp:txXfrm>
    </dsp:sp>
    <dsp:sp modelId="{C7C3699C-F28C-4687-9ECA-0DE94377622C}">
      <dsp:nvSpPr>
        <dsp:cNvPr id="0" name=""/>
        <dsp:cNvSpPr/>
      </dsp:nvSpPr>
      <dsp:spPr>
        <a:xfrm>
          <a:off x="0" y="974543"/>
          <a:ext cx="7928708" cy="4655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Validating computations</a:t>
          </a:r>
          <a:br>
            <a:rPr lang="en-US" sz="3200" kern="1200" dirty="0"/>
          </a:br>
          <a:endParaRPr lang="en-US" sz="3200" kern="1200" dirty="0"/>
        </a:p>
        <a:p>
          <a:pPr marL="285750" lvl="1" indent="-285750" algn="l" defTabSz="1422400">
            <a:lnSpc>
              <a:spcPct val="90000"/>
            </a:lnSpc>
            <a:spcBef>
              <a:spcPct val="0"/>
            </a:spcBef>
            <a:spcAft>
              <a:spcPct val="15000"/>
            </a:spcAft>
            <a:buChar char="•"/>
          </a:pPr>
          <a:r>
            <a:rPr lang="en-US" sz="3200" kern="1200" dirty="0"/>
            <a:t>Testing interactions between components (</a:t>
          </a:r>
          <a:r>
            <a:rPr lang="en-US" sz="3200" i="1" kern="1200" dirty="0"/>
            <a:t>using mocks</a:t>
          </a:r>
          <a:r>
            <a:rPr lang="en-US" sz="3200" i="0" kern="1200" dirty="0"/>
            <a:t>)</a:t>
          </a:r>
          <a:br>
            <a:rPr lang="en-US" sz="3200" kern="1200" dirty="0"/>
          </a:br>
          <a:endParaRPr lang="en-US" sz="3200" kern="1200" dirty="0"/>
        </a:p>
        <a:p>
          <a:pPr marL="285750" lvl="1" indent="-285750" algn="l" defTabSz="1422400">
            <a:lnSpc>
              <a:spcPct val="90000"/>
            </a:lnSpc>
            <a:spcBef>
              <a:spcPct val="0"/>
            </a:spcBef>
            <a:spcAft>
              <a:spcPct val="15000"/>
            </a:spcAft>
            <a:buChar char="•"/>
          </a:pPr>
          <a:r>
            <a:rPr lang="en-US" sz="3200" kern="1200" dirty="0"/>
            <a:t>Business logic / rules encapsulated in a single component</a:t>
          </a:r>
          <a:br>
            <a:rPr lang="en-US" sz="3200" kern="1200" dirty="0"/>
          </a:br>
          <a:br>
            <a:rPr lang="en-US" sz="3200" kern="1200" dirty="0"/>
          </a:br>
          <a:endParaRPr lang="en-US" sz="3200" kern="1200" dirty="0"/>
        </a:p>
      </dsp:txBody>
      <dsp:txXfrm>
        <a:off x="0" y="974543"/>
        <a:ext cx="7928708" cy="46555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6A980-DF13-4EA5-97FB-592496DF46E0}">
      <dsp:nvSpPr>
        <dsp:cNvPr id="0" name=""/>
        <dsp:cNvSpPr/>
      </dsp:nvSpPr>
      <dsp:spPr>
        <a:xfrm>
          <a:off x="402739" y="0"/>
          <a:ext cx="5418667" cy="541866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F1C92A-AC88-4587-9836-16A9460CB694}">
      <dsp:nvSpPr>
        <dsp:cNvPr id="0" name=""/>
        <dsp:cNvSpPr/>
      </dsp:nvSpPr>
      <dsp:spPr>
        <a:xfrm>
          <a:off x="2711077" y="881286"/>
          <a:ext cx="820657" cy="75914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UI</a:t>
          </a:r>
        </a:p>
      </dsp:txBody>
      <dsp:txXfrm>
        <a:off x="2748135" y="918344"/>
        <a:ext cx="746541" cy="685025"/>
      </dsp:txXfrm>
    </dsp:sp>
    <dsp:sp modelId="{89FE7196-4B3C-4838-89B6-88EFB7F07BCA}">
      <dsp:nvSpPr>
        <dsp:cNvPr id="0" name=""/>
        <dsp:cNvSpPr/>
      </dsp:nvSpPr>
      <dsp:spPr>
        <a:xfrm>
          <a:off x="2305239" y="1919827"/>
          <a:ext cx="1632332" cy="8289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a:t>
          </a:r>
        </a:p>
      </dsp:txBody>
      <dsp:txXfrm>
        <a:off x="2345706" y="1960294"/>
        <a:ext cx="1551398" cy="748034"/>
      </dsp:txXfrm>
    </dsp:sp>
    <dsp:sp modelId="{7102FD1C-2787-4796-8C68-64D60A97D9D0}">
      <dsp:nvSpPr>
        <dsp:cNvPr id="0" name=""/>
        <dsp:cNvSpPr/>
      </dsp:nvSpPr>
      <dsp:spPr>
        <a:xfrm>
          <a:off x="1917752" y="3028195"/>
          <a:ext cx="2407307" cy="7587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a:t>
          </a:r>
        </a:p>
      </dsp:txBody>
      <dsp:txXfrm>
        <a:off x="1954792" y="3065235"/>
        <a:ext cx="2333227" cy="684681"/>
      </dsp:txXfrm>
    </dsp:sp>
    <dsp:sp modelId="{9BD5000B-8EE4-4C59-B1E6-F043E6757F9B}">
      <dsp:nvSpPr>
        <dsp:cNvPr id="0" name=""/>
        <dsp:cNvSpPr/>
      </dsp:nvSpPr>
      <dsp:spPr>
        <a:xfrm>
          <a:off x="1299758" y="4066357"/>
          <a:ext cx="3643294" cy="86973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Unit</a:t>
          </a:r>
        </a:p>
      </dsp:txBody>
      <dsp:txXfrm>
        <a:off x="1342215" y="4108814"/>
        <a:ext cx="3558380" cy="7848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398126"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a:t>
          </a:r>
        </a:p>
      </dsp:txBody>
      <dsp:txXfrm>
        <a:off x="1435928" y="39543"/>
        <a:ext cx="2505708" cy="1215052"/>
      </dsp:txXfrm>
    </dsp:sp>
    <dsp:sp modelId="{BB6892A2-0E9B-4421-8AA4-2982E6D437B1}">
      <dsp:nvSpPr>
        <dsp:cNvPr id="0" name=""/>
        <dsp:cNvSpPr/>
      </dsp:nvSpPr>
      <dsp:spPr>
        <a:xfrm>
          <a:off x="1656257"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1438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52190" y="1652863"/>
        <a:ext cx="3631759" cy="1215052"/>
      </dsp:txXfrm>
    </dsp:sp>
    <dsp:sp modelId="{9F96BD5B-19A7-40AA-9A53-FF273969A3C8}">
      <dsp:nvSpPr>
        <dsp:cNvPr id="0" name=""/>
        <dsp:cNvSpPr/>
      </dsp:nvSpPr>
      <dsp:spPr>
        <a:xfrm>
          <a:off x="1656257"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1438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52190" y="3266184"/>
        <a:ext cx="3644376" cy="1215052"/>
      </dsp:txXfrm>
    </dsp:sp>
    <dsp:sp modelId="{467888F8-35E0-43A9-A770-F7FA5BA30D3B}">
      <dsp:nvSpPr>
        <dsp:cNvPr id="0" name=""/>
        <dsp:cNvSpPr/>
      </dsp:nvSpPr>
      <dsp:spPr>
        <a:xfrm>
          <a:off x="1656257"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1438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52190" y="4879504"/>
        <a:ext cx="3644376" cy="1215052"/>
      </dsp:txXfrm>
    </dsp:sp>
    <dsp:sp modelId="{7F48E5EA-5FA5-4716-8AB6-68C450A41017}">
      <dsp:nvSpPr>
        <dsp:cNvPr id="0" name=""/>
        <dsp:cNvSpPr/>
      </dsp:nvSpPr>
      <dsp:spPr>
        <a:xfrm>
          <a:off x="5763435"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Created per-test</a:t>
          </a:r>
        </a:p>
      </dsp:txBody>
      <dsp:txXfrm>
        <a:off x="5801237" y="39543"/>
        <a:ext cx="2505708" cy="1215052"/>
      </dsp:txXfrm>
    </dsp:sp>
    <dsp:sp modelId="{F9AF3A99-AE99-44D6-8DC6-57E90D064A6E}">
      <dsp:nvSpPr>
        <dsp:cNvPr id="0" name=""/>
        <dsp:cNvSpPr/>
      </dsp:nvSpPr>
      <dsp:spPr>
        <a:xfrm>
          <a:off x="6021566"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27969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harder to write / easier to maintain</a:t>
          </a:r>
        </a:p>
      </dsp:txBody>
      <dsp:txXfrm>
        <a:off x="6317499" y="1652863"/>
        <a:ext cx="3882869" cy="1215052"/>
      </dsp:txXfrm>
    </dsp:sp>
    <dsp:sp modelId="{6408AD4A-5D5E-42FC-8CAC-AE3556F03BAA}">
      <dsp:nvSpPr>
        <dsp:cNvPr id="0" name=""/>
        <dsp:cNvSpPr/>
      </dsp:nvSpPr>
      <dsp:spPr>
        <a:xfrm>
          <a:off x="6021566"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27969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Each test run creates more data</a:t>
          </a:r>
        </a:p>
      </dsp:txBody>
      <dsp:txXfrm>
        <a:off x="6317499" y="3266184"/>
        <a:ext cx="3981372" cy="1215052"/>
      </dsp:txXfrm>
    </dsp:sp>
    <dsp:sp modelId="{38A83D63-4421-45E0-9AA4-9FAC3874F6E5}">
      <dsp:nvSpPr>
        <dsp:cNvPr id="0" name=""/>
        <dsp:cNvSpPr/>
      </dsp:nvSpPr>
      <dsp:spPr>
        <a:xfrm>
          <a:off x="6021566"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27969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Helpers &amp; automation are a must!</a:t>
          </a:r>
        </a:p>
      </dsp:txBody>
      <dsp:txXfrm>
        <a:off x="6317499" y="4879504"/>
        <a:ext cx="3900380" cy="12150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5.805"/>
    </inkml:context>
    <inkml:brush xml:id="br0">
      <inkml:brushProperty name="width" value="0.05" units="cm"/>
      <inkml:brushProperty name="height" value="0.05" units="cm"/>
      <inkml:brushProperty name="color" value="#ED1C24"/>
      <inkml:brushProperty name="fitToCurve" value="1"/>
    </inkml:brush>
  </inkml:definitions>
  <inkml:trace contextRef="#ctx0" brushRef="#br0">27 20 200 0,'-6'-10'77'0,"6"10"-42"0,-6-10-21 0,6 10 20 16,-6 0-6-16,6 0 0 0,-5 0-9 15,5 0-4 1,0 0-8-16,0 0-1 0,0 5 4 0,0 0 7 16,0 5 4-16,0 1 3 15,0 24 0-15,0-4-5 16,0 15 1-16,0-5-9 15,0 15-2-15,0-10-3 16,0 5-1-16,0-10-1 16,0 5 0-16,0-10-5 15,0 0-1-15,0-5-24 16,0-6-10-16,0 1-32 16,5-6-14-16,-5-4-15 15,6-6-46-15,0 0 38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4.527"/>
    </inkml:context>
    <inkml:brush xml:id="br0">
      <inkml:brushProperty name="width" value="0.05" units="cm"/>
      <inkml:brushProperty name="height" value="0.05" units="cm"/>
      <inkml:brushProperty name="color" value="#ED1C24"/>
      <inkml:brushProperty name="fitToCurve" value="1"/>
    </inkml:brush>
  </inkml:definitions>
  <inkml:trace contextRef="#ctx0" brushRef="#br0">247 74 220 0,'12'-15'85'0,"-12"15"-46"0,5-21-10 0,-5 21 28 15,0-5 2-15,0 0 1 16,-5 0-13-16,5 0-4 16,-18 0-24-16,7 0-5 0,-12-1 0 15,6 1 1-15,-6 16 0 16,0-6-1-16,0 5-1 16,0 0-1-16,0 6 0 15,5-6-6-15,1 5-2 16,0 0-4-16,5 1-1 15,1-1-4-15,11 6 1 16,0-1 0-16,11 6 2 16,1-6-1-16,17 6-1 15,-6-6 3-15,17 6 2 16,-6-6 2-16,7 6 1 16,-7-6-2-16,1 11 1 15,-7-6 9-15,1 11 4 16,-6-5 4-16,-11 5 2 15,-1-6-3-15,-22 6 0 0,-1-5-8 16,-22 4-4-16,-1-4-24 16,-5 0-9-16,5-6-42 15,-5 1-19-15,6-6-51 16,-1 6-23-16,6-6 11 16</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5.727"/>
    </inkml:context>
    <inkml:brush xml:id="br0">
      <inkml:brushProperty name="width" value="0.05" units="cm"/>
      <inkml:brushProperty name="height" value="0.05" units="cm"/>
      <inkml:brushProperty name="color" value="#ED1C24"/>
      <inkml:brushProperty name="fitToCurve" value="1"/>
    </inkml:brush>
  </inkml:definitions>
  <inkml:trace contextRef="#ctx0" brushRef="#br0">139 92 212 0,'5'-16'82'0,"-5"16"-44"0,0-15 2 16,0 15 35-16,0-5-14 16,0 0-3-16,0 0-13 15,0 0-6-15,-5-1-22 16,-1 1 3-16,0 0 1 0,0 0 0 15,1 0 2-15,-1 0-2 16,-6 0-1-16,6 0-4 16,-5 5-2-16,-1 0-6 0,1 10 0 15,-1 0-7-15,1 11-1 16,-1-6-2-16,1 10 0 16,5-4-3-16,0 10 1 15,6-6 2-15,0 11 1 16,0-5-2-16,0-1 0 15,0-4 2-15,6-1 0 16,0 1-2-16,5-6 2 16,1-4 1-16,5-6 2 15,-5-5 1-15,11-10 1 16,-6 0 0-16,6-21 0 16,-6 6-2-16,1-11-2 15,-1 6-4-15,0-11 0 16,-5 5 2-16,5-5 3 15,-6 6 0-15,1-1-1 16,-6 5-2-16,5 6-1 0,-5 0-3 16,5 14 1-16,-5 1 3 15,11 26 3-15,-5-6 2 16,5 11 1-16,-5-1-2 16,-1 11 1-16,1-5-7 15,-1 15-1-15,1-10-29 16,-1 4-10-16,-5-4-35 15,5 0-15-15,-5-5-32 16,6-1-13-16,-7-4 22 16</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6.973"/>
    </inkml:context>
    <inkml:brush xml:id="br0">
      <inkml:brushProperty name="width" value="0.05" units="cm"/>
      <inkml:brushProperty name="height" value="0.05" units="cm"/>
      <inkml:brushProperty name="color" value="#ED1C24"/>
      <inkml:brushProperty name="fitToCurve" value="1"/>
    </inkml:brush>
  </inkml:definitions>
  <inkml:trace contextRef="#ctx0" brushRef="#br0">0 102 196 0,'12'-36'74'0,"-12"36"-40"0,5-35 4 0,-5 29 32 0,0-4-21 16,0 5-7-16,6 0-8 15,0 0-2-15,0 5-17 16,-1 0 4-16,1 15 4 0,0 1 1 16,0 30 3-16,-1-11-9 15,1 42 0-15,0-10-7 16,0 14-1-16,-6-9-4 0,5 10 1 16,-5-11-2-1,0 6 0-15,0-11-34 0,0-4-15 16,0-6-33-16,0-10-12 15,0-5-43 1,6-10-52-16,0-6 66 16</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2260 156 0,'-11'25'57'0,"11"-25"-30"0,6 5-5 0,-6 0 23 0,0 0 3 16,0 1 4-16,23-6-4 15,-6 0-3-15,12-11-24 16,-6 1 7-16,17-26 5 0,-6 6-2 16,12-21 2-16,-5 10-8 15,-1-36-3-15,-5 16-8 16,5-47-4-16,-6 16 1 15,1-20 0-15,-6 15 1 0,-1-31 0 16,-5 20-4 0,6-14-3-16,-6 14 0 0,0-4-1 15,-6 15 0-15,1-16 2 16,5-40-1-16,-12 66 0 16,1 15-1-16,-1-4 0 15,1 9-2-15,-1 1 1 16,-5 9 0-16,0 6 3 15,-1 10-3-15,1 6 0 16,0 4 1 0,0 5-5-16,5 11 1 15,-5 0 0-15,17 25 2 16,0-5-1-16,11 41 2 0,1-5 0 16,17 36 1-16,-12-11-2 15,6 52 1-15,-6-21-2 16,1 36-1-16,-7-21-2 15,6 31 1-15,-5-15 1 16,5 5 0-16,-5-20 0 16,-1-1 0-16,-5-20 0 15,5 5 0-15,-5-15 0 16,-6 0 0-16,0-10-14 16,-6-1-3-16,1-10-22 15,-1-4-8-15,0-11-21 16,-11-5-8-16,0-11-25 15,-1-4-9-15,1-6-20 16,-6-4-11-16,0-6 74 16</inkml:trace>
  <inkml:trace contextRef="#ctx0" brushRef="#br0" timeOffset="394">736 1738 240 0,'-11'-10'90'0,"11"10"-48"0,0-5-29 16,0 5 22-16,0 0-3 15,0 0 1-15,11-5-1 16,-5 5 0-16,28-5-17 16,-5-1-5-16,17 1 1 0,-11 0-7 15,16 0 0-15,-10 0 0 16,11 0 2-16,-12 0-8 15,0-6-3-15,-5 1-33 16,-1-5-14-16,12 5-45 0,-17-6-18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16,6-10-5-16,-6 21 7 15,5-11-7-15,1 11 1 16,0-26-3-16,5-1 1 16,1-19-2-16,-6 5-14 0,-1-16 7 15,-5 5-54-15,0-15 32 0,-5-5-73 16,-1-15 57-16,-6-16-87 16,1-5 74-16,-6-10-47 15,-1-10 60-15</inkml:trace>
  <inkml:trace contextRef="#ctx0" brushRef="#br0" timeOffset="375">104 1682 252 0,'-6'-20'96'0,"6"20"-52"0,-6 5-29 16,0-5 41-1,12 0-32-15,-6-5 24 16,0 5-28-16,0-10 20 15,12 5-23-15,5-11 7 16,6 11-14-16,11-10-1 0,1 10-6 16,-1-5 0-16,24-1 1 0,-6 1 0 15,11-5-11-15,-11 5-5 16,-1-6 6 0,13-20-48-16,-7 26-21 0,-11-5-78 15,-28 15-42-15,-1 0 94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30 6 31,-1-5-10-31,-5 16 2 0,0-16-5 0,-5 10-4 16,-1-20-1-16,-6-5-37 15,7-16 21-15,-12-9-85 16,5-21 56-16,-5-11-118 16,0-10 93-16</inkml:trace>
  <inkml:trace contextRef="#ctx0" brushRef="#br0" timeOffset="675">644 1963 184 0,'0'-5'68'0,"0"5"-36"0,6 0-33 0,-6 0 21 15,5 0-13-15,1 0 13 16,6 0-12-16,-1-5 12 15,1 5-12-15,5-5 5 16,6 5-8-16,0-5 0 16,6 10-3-16,-6-10 1 15,5 5-2-15,1-10 2 16,6 5-2-16,-7-11 2 16,7 1-2-16,-6-11-1 15,-1 6 1-15,-5-16 1 16,0 11-1-16,-11-11 6 15,5 5-4-15,-11-5 1 16,0 11-2-16,-12-1-2 16,0 6 1-16,-11-1 3 15,5 6-2-15,-11 5 1 16,0 10-1-16,-11 10 5 16,11 10-4-16,-6 16 10 15,6 5-7-15,0 10 12 16,12 0-10-16,-1 6 9 15,12-1-9-15,6 10 0 16,5-4-5-16,7-16-2 16,10-5 0-16,7-11-10 15,-1-4 5-15,1-11-43 16,5 1 27-16,-5-16-100 0,11 5 67 0,-12-16-78 16,7 1 75-1</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7.273"/>
    </inkml:context>
    <inkml:brush xml:id="br0">
      <inkml:brushProperty name="width" value="0.05" units="cm"/>
      <inkml:brushProperty name="height" value="0.05" units="cm"/>
      <inkml:brushProperty name="color" value="#ED1C24"/>
      <inkml:brushProperty name="fitToCurve" value="1"/>
    </inkml:brush>
  </inkml:definitions>
  <inkml:trace contextRef="#ctx0" brushRef="#br0">0 67 228 0,'23'-62'85'0,"-23"62"-46"0,0-5-4 0,0 5 34 0,0 5-15 16,0 0-6-16,0 16-11 15,0-6-3-15,0 36-19 16,0-5 2-16,11 41 3 0,-5-15-5 15,0 30 2-15,0-15-10 16,-1 26-4-16,1-21-9 16,0 15-4-16,0-20-43 15,-1 10-20-15,1-15-48 16,-6-6-22-16,0-14 19 16</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15,12-1-5-15,-7 1 3 16,13 5-3-16,-7-5 3 15,12-1-4-15,-6 1 1 16,12 0-1-16,-6-6 3 16,6 1-3-16,0-6-3 15,5 6 0-15,1-11 1 16,5 0 0-16,-6-9 0 16,7 4 0-16,-1-10 2 0,6 5-1 15,0-10 6 1,0 5-4-16,-6-16 1 0,1 1-2 0,-1-10-2 15,0-1 1-15,-5-10 1 16,-1 6-1-16,-5-11 2 16,5 10-2-16,-5-5 2 15,0 6-2-15,-6-6 2 16,6 15-2-16,-6-4-1 16,0 9 1-16,0-4-1 15,0 10 0-15,0-6 0 16,0 6 0-16,0-5 4 15,0 10-2-15,0-6 4 16,0 11-4-16,0-10 1 16,0 10-1-16,0-5-2 15,0 10 1-15,0-5-1 16,5 10 0-16,1 11 2 16,0 10-1-16,0 15 2 15,-1 0-2-15,1 5-5 16,6-5 2-16,-1 0-25 15,1-5 14-15,-1 0-62 16,1-6 41-16,-1-4-105 16,1-5 78-16,-1-11-98 15,1 0 91-15</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16,-5-10 1-16,5 52 3 15,1-16-8-15,5 30-2 16,-6-19-8-16,0 45 0 16,0-15-10-16,1 0-4 15,-7-21 0-15,6 1 0 0,-5-21-15 16,-1-5-6-16,1-16-20 15,-1-9-9-15,1-11-19 16,-6-5-8-16,5 5-11 16,-5-26-36-1,0 1 38-15</inkml:trace>
  <inkml:trace contextRef="#ctx0" brushRef="#br0" timeOffset="301">10 1248 324 0,'-11'5'121'0,"11"-5"-66"0,5-10-51 0,-5 10 24 16,6 5-1-16,0 0 4 15,17-10-9-15,0 0-2 16,11-1-12-16,-5 1-1 0,12 5 3 16,-7 0 3-16,18-5 4 15,-6 0-9-15,23 0-4 16,-12 0-36-16,12-5-14 16,-11 5-39-16,-1-11-14 15,-11 6-46-15</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339 221 128 0,'0'-10'49'0,"0"10"-26"0,11-16 6 15,-11 11 45 1,0 5-40-16,0-10 28 16,6 5-37-16,-6-10 24 15,6 10-28-15,-12-11 16 16,6 11-22-16,-12-10 12 15,7 10-16-15,-13 0 4 16,1 5-10-16,-12 0 4 0,6 5-5 0,-17 5 0 16,6 10-2-16,-13 16-6 15,7 5 2-15,0 20-1 32,17 1 1-32,0 9-3 0,17-4 3 0,18 4-3 15,11 1 2-15,5-1 0 16,7-9 1-16,5-16 6 15,1-5-2-15,10-21 10 16,7-10-6-16,5-25 21 16,-5 0-15-16,-12-36 19 15,0 5-18-15,-23-26 7 16,-12 0-12-16,-17-9 2 16,-5 14-6-16,-12-4 0 15,0 14-2-15,-6-19-2 16,6 19 1-16,0 11-23 15,12 16 12-15,-7-6-78 16,7 16 49-16,-1-1-93 16,7 6 75-16,-1-1-92 15,12 11 85-15,-1 0-43 16,7 5 62-16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26 232 0,'-6'-16'88'0,"6"16"-48"0,-5-5-25 0,-1 0 37 15,12 10-30-15,-6-5 7 16,0 11-18-16,0 4 9 15,0 10-11-15,0 11 8 16,0 0-9-16,0 20 2 16,0 1-6-16,-6 14-17 15,6-4 6-15,-6-1-52 16,12 1 33-16,-6-6-91 16,0-5 66-16,0-5-75 15,0 5 72-15</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5-3-15,-1 16-2 16,12-1 0-16,5 11 1 15,6-1-1-15,1 1-1 16,5-6 1-16,0-4-4 16,-6-6 2-16,0-15 5 15,0 0-2-15,1-16 8 16,-7-4-6-16,-11-32 5 16,0-4-5-16,-5-26 0 15,5 5-2-15,-12-20-2 16,1 10 1-16,-7-5 1 15,7 5-1-15,-6-10-9 16,5 15 4-16,-11 5-56 16,0 11 33-16,0-6-98 15,6 16 70-15,-6-6-90 0,6 11 83 16,-1-5-31-16,1 4 55 0</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16 13 16,1 5-19-16,0 16 5 15,5-1-12-15,-5 5-2 16,6-4-4-16,-1-1-13 15,1 0 7-15,-1 6-50 16,6-6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184 353 300 0,'-17'31'112'0,"17"-31"-60"0,0 0-54 0,0 0 24 16,0 0-15-16,0-5 5 15,11 5-7-15,1-11-2 16,5 6-2-16,0-10-21 16,6 10 11-16,-5-5-58 15,5 10 37-15,0-6-97 16,0 6 72-16,-6 0-52 16,6 6 62-16</inkml:trace>
  <inkml:trace contextRef="#ctx0" brushRef="#br0" timeOffset="812">201 875 312 0,'-17'25'115'0,"17"-25"-62"0,0 5-40 15,0 0 47 1,0 0-35-16,6 1 22 15,5-1-28-15,1-5 16 16,11 5-20-16,0-5 3 16,6 0-10-16,-6 0-1 15,5 0-4-15,1 0-13 16,0 0 6-16,0 0-54 0,5 0 32 16,-5 0-132-16,0 0 88 0,-6-5-115 15,6 5 106-15</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0 134 184 0,'6'-10'71'0,"-6"10"-38"0,6 20-21 0,-6-14 32 15,0 4-25-15,0-5 19 16,5 5-22-16,1-10 12 16,6 5-17-16,-1-5 4 15,6 5-10-15,-5-5 2 16,5 5-4-16,0-5 3 15,1 6-4-15,5-6 1 16,5 0-1-16,1-6 1 16,0 6-2-16,-6-10 4 15,0 5-3-15,-6-10-1 16,6-1 0-16,-11-4-4 16,-1 5 2-16,-11-6-1 15,0 6 0-15,-11-6-5 16,-1 11 4-16,-11-5-1 15,0 5 2-15,-11-1 0 16,5 6 0-16,-6 5 4 16,12 10-1-16,-5 1 15 15,10 9-9-15,-5 1 17 16,6 4-14-16,0 11 13 16,5 0-13-16,1 5 8 15,5 5-10-15,0 0 0 0,12 0-5 16,-6 0-2-16,12-5 0 15,-1-6-4-15,12-4 2 16,-6-5-26-16,6-6 15 0,0-10-76 16,6 1 48-16,6-17-107 15,5 6 82-15,-6-15-55 16,7 0 70-16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13 160 0,'6'-5'63'15,"-6"5"-34"-15,-6-5 3 0,0 0 49 16,6 10-43-16,-11-5 10 15,5 5-30-15,-6 0 10 16,7 5-17-16,-13 1 12 16,7 9-13-16,-12 6 4 15,6-1-9-15,-1-4-2 16,7 4-2-16,-7-4-6 16,13-1 3-16,-1 1-6 15,6 4 5-15,0 1-1 16,6 4 2-16,5 6 2 15,12 0 0-15,-5-5 0 0,5-1 0 0,-6-4 11 16,6-1-6-16,-6-4 24 16,0-1-16-16,-11-9 14 15,6 4-16-15,-18 5-1 16,6 11-6-16,-17-5-16 16,5-1 6-16,-5-9-39 15,5 4 25-15,-11-5-66 16,12 6 48-16,-12-6-77 15,11 0 65-15,-11-4-66 16,12 4 66-16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8.295"/>
    </inkml:context>
    <inkml:brush xml:id="br0">
      <inkml:brushProperty name="width" value="0.05" units="cm"/>
      <inkml:brushProperty name="height" value="0.05" units="cm"/>
      <inkml:brushProperty name="color" value="#ED1C24"/>
      <inkml:brushProperty name="fitToCurve" value="1"/>
    </inkml:brush>
  </inkml:definitions>
  <inkml:trace contextRef="#ctx0" brushRef="#br0">270 82 332 0,'0'-57'126'0,"0"57"-68"0,-5-25-41 0,-1 25 30 16,6 0-14-16,0 0-2 15,0 10-12-15,0-5-4 16,6 46-8-16,-1-5 2 0,7 31 3 16,-1-11 5-16,7 47 2 15,-1-16-6-15,0 36 0 16,-5-21-6-16,5 16 1 15,-6-20-3-15,1 14 0 16,-1-9-3-16,1-1-2 16,-1-20-8-16,-5-5-3 15,0-10-27-15,0-11-11 16,-1-9-29-16,-5-11-11 0,0-5-21 16,0-26-7-16,0 0 7 15</inkml:trace>
  <inkml:trace contextRef="#ctx0" brushRef="#br0" timeOffset="315">109 1344 192 0,'-74'-25'71'0,"74"25"-38"0,-18-10 16 0,13 10 39 15,-1 0-10-15,0 0-1 16,6 0-26-16,0 0-9 15,0 0-24-15,0 0 4 0,17-5 5 16,-5-1-4-16,22 1-1 16,1 0-10-16,17 0-3 15,-6 0-5-15,5 0-1 16,-10 0 1-16,10 0 0 16,-10 0-2-16,10-1 1 15,-10 1-20-15,5 0-6 16,-6 0-28-16,-6 0-12 15,-5 5-33-15,0-5-13 16,-6 0-23 0,0-16-36-16,0 6 65 15</inkml:trace>
  <inkml:trace contextRef="#ctx0" brushRef="#br0" timeOffset="840">840 174 236 0,'-17'-62'88'0,"17"62"-48"0,5-35-3 15,-5 29 34-15,0-4-13 16,0 5-4-16,0 0-17 16,0 0-6-16,0 5-18 15,0 0-6-15,6 15-2 0,0-5 1 0,0 26 1 16,-1-5 3-16,7 25 1 15,-1-10-5-15,1 36-4 16,-1-11 1-16,7 47 0 16,-7-21 1-16,1 21 0 15,-1-16 0-15,1 5 0 16,-1-15 0-16,-5 0 0 16,0-20 0-16,-1-11 0 15,1-4 2-15,-6-11 3 16,0-11-4-16,0-14-1 15,0-6-9-15,0-25-4 16,0 0 0-16,6-21 0 16,0 6 1-16,11-1 2 15,-6 6 2-15,7-1 2 16,-7 6-6-16,6-1 1 16,1 6 3-16,-1 5 2 0,0 5 4 15,6 15 1-15,-6 1 3 16,1 14 1-16,-1-4-3 15,0 20-1-15,-5-10-10 16,-1 15-3-16,1-10-48 16,-7 10-19-16,1-10-54 15,0-10-22-15,-6-6 31 16</inkml:trace>
  <inkml:trace contextRef="#ctx0" brushRef="#br0" timeOffset="1395">1484 1503 172 0,'6'-15'66'0,"-6"15"-36"0,6 0-7 0,-6 0 24 16,0 5-4-16,0-5-1 15,5 5-6-15,1-5 0 16,0 5-20-16,0 0 4 0,5 5 1 16,-5 1-5-16,11-6-1 15,0 0-9-15,12-5-2 16,-6 0-2-16,0 0-2 16,0 0 3-16,0 0 0 15,0 0 3-15,0-10 1 16,0 4-1-16,-6-9-1 0,1 0-1 15,-1-11 0-15,-6 6 0 16,-5-11 2-16,0 5-3 16,-6 1 0-16,0 4 1 15,-6 1 0-15,0 0-5 16,-5 4 1-16,-1 6-2 16,-11 20-2-16,0-5 5 15,-5 26 3-15,5-5 1 16,5 14 2-16,1-4 2 15,6 15 2-15,5-10-5 16,17 5-2-16,-5-5-2 0,11 0-2 16,1-5 1-16,16-11-1 15,-5-4 4-15,11-11 2 16,-5 0-5-16,5-10-2 16,-6 0-49-16,1-10-19 15,-1 5-80 1,1-10-67-16,-6 4 83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3 156 0,'6'-11'60'0,"-6"11"-32"0,0 0-4 15,0 0 53 1,0 0-43-16,0 0 42 16,0 0-44-16,-6 0 21 0,0 5-31 0,-5 1 8 15,-1 4-18-15,-16 5 7 16,5 6-11-16,-6 4 6 16,6 1-7-16,-17 4 0 15,11 6-4-15,-6-10-8 16,12-1 2-16,0 1-10 15,12-1 8-15,5 1-1 16,12 5 4-16,11-6 2 16,6 6 0-16,11 5-3 15,7-1 2-15,-1-4 5 16,6-5-2-16,-6-1 19 16,1 6-12-16,-13-6 32 15,1 6-23-15,-17 0 13 16,-7 5-17-16,-22-6-4 15,0-4-6-15,-18-1-18 16,7 1 7-16,-18 0-43 16,11-1 27-16,-5-4-73 15,5-1 54-15,-11 0-104 16,6 1 82-16,11-11-84 16,18 5 85-16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32 248 0,'0'-10'93'0,"0"10"-50"0,-6-5-28 0,1 0 41 16,5 10-32-16,-12-10 18 15,6 5-26-15,-5-11 12 16,5 11-17-16,-11 0 1 15,5 5-7-15,-5 1-5 16,6 4-1-16,-7 15-1 16,12 6 0-16,-5 15-3 15,5 5 3-15,0 5-3 16,6-5 2-16,0-10-2 16,12-5 2-16,-1-15 15 15,7-1-6-15,-1-25 19 16,0 0-13-16,-11-26 0 15,6 6-7-15,-7-16-3 16,1 10-1-16,-6-5-32 16,0 11 17-16,0-6-76 15,0 16 50-15,0-6-81 16,0 11 69-16,0-5-70 16,6 4 70-16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16,6 1-22-16,6-16 24 16,-1 0-24-16,1-20 10 15,0-5-15-15,-6-16 5 16,0 6-9-16,-11-11 2 16,5 5-5-16,-11-5-31 15,5 6 15-15,-5-6-82 16,0 5 53-16,-6-4-97 15,0 9 78-15,0 0-79 16,5 6 80-16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5-28-16,0 10 29 15,-1 6-28-15,1 20 23 16,0 5-24-16,0 31 1 15,-1 5-12-15,1 15-3 16,6-5-3-16,-7 11-41 16,1-6 21-16,0 5-81 15,5-5 56-15,-5-10-87 16,6-10 74-16,-1 0-56 16,1-10 64-16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0,11-1-12 0,0 37-3 15,1-1-4-15,-1 26 3 16,6-10-3-16,6 15-7 16,-1-16 2-16,1 6-27 15,6-10 16-15,-12-6-66 16,5-15 44-16,-5-10-107 16,0-10 80-16,-11-11-91 15,5-9 88-15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23 133 264 0,'-11'5'99'0,"11"-5"-54"0,-6 0-4 0,0 0 54 15,6 0-52-15,0 0 15 16,6 0-36-16,0-5 9 15,11 5-17 1,6-10 0-16,0 5-8 0,11-11 1 16,1 6-4-16,11-5-28 15,0 5 13-15,0-6-83 16,-6 6 53-16,-5-5-125 16,-1 10 94-16,-5-11-83 15,5 11 90-15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0.817"/>
    </inkml:context>
    <inkml:brush xml:id="br0">
      <inkml:brushProperty name="width" value="0.05" units="cm"/>
      <inkml:brushProperty name="height" value="0.05" units="cm"/>
      <inkml:brushProperty name="color" value="#ED1C24"/>
      <inkml:brushProperty name="fitToCurve" value="1"/>
    </inkml:brush>
  </inkml:definitions>
  <inkml:trace contextRef="#ctx0" brushRef="#br0">12 143 184 0,'-6'-36'71'0,"6"36"-38"0,6-26 1 16,-6 26 29-16,0-5-15 15,0 0-4-15,0 5 0 0,0 0 4 16,0 0-26-16,0 0 6 0,-6 10 0 16,6 1-9-16,0 14-1 15,0-4-6-15,-6 15 0 16,6-6-3-16,0 16 2 16,0-5-6-16,12 0-3 15,-1-5-1-15,6 5-1 16,1-6 2-1,-1 1 3-15,0-5-4 16,0-5-1-16,1-6 2 0,-1-5 1 16,0 1 5-16,0-21 3 15,1-1-2-15,-1-14 2 16,0 5-4-16,0-11-2 16,1 6-5-16,-1-6 0 15,-6 6 2-15,1-6 1 16,-6 6 1-16,-1 4 0 0,1 1 2 15,0 5 1-15,0-1-3 16,-1 17-3-16,1-1 0 16,0 15-1-16,0 1-3 15,5 14 0-15,1-4-1 16,11 10 0-16,-6-5 0 16,17 0 0-16,-5-6 3 15,12-9 0-15,-7-6 12 16,18-25 5-16,-12 0-4 15,6-26 1-15,-6 5-6 16,-5-25-2-16,-6 5 0 16,-6-21-1-16,-6 11-2 0,-6-6 1 15,1 11-7-15,-6 5-1 16,-1 5-34-16,1 5-13 16,0 10-47-16,-6 16-19 15,0 0-26-15,0 15-9 16,0 0 40-1</inkml:trace>
  <inkml:trace contextRef="#ctx0" brushRef="#br0" timeOffset="768">1191 296 156 0,'5'-10'60'0,"-5"10"-32"0,6-10-4 16,-6 10 22-16,0-5 5 15,0 0 5-15,0-1 6 16,0 1 4-16,6 0-36 15,-6 0 3-15,0 0 1 0,0 0-3 16,0 0-1-16,0 0-8 0,0 5-1 16,0 0-10-16,-6 0-2 15,0 0-3-15,-5 0 1 16,5 0 0-16,-5 0 3 16,-1 0-5-16,1 5-1 15,-1 0-2-15,1 10-2 16,-1-5-2-16,6 11 1 15,1-1 1-15,-1 6 0 16,0-6 0-16,6 1 2 16,0-1-3-16,0 1 0 15,0-6-1-15,6 0 0 16,0 1 2-16,5-1 0 16,-5-5 0-16,5 0 0 15,1 1 0-15,5-1 2 16,-5 0-1-16,5-10 2 15,-6 0 2-15,7-5 2 16,-7 0 1-16,6-5 0 16,-5-1-2-16,5-9-1 0,-5 5-6 15,-1-11 1 1,1 6-2-16,-6-1 0 0,-1 1 4 16,1-1 3-16,0 6-2 15,-6 5 0-15,0 0-3 16,0 4-1-16,0 1-1 15,-6 5 0-15,0 0-3 16,1 21-1-16,5-6 0 16,0 11 4-16,0-1-1 15,17 6-1-15,-6-6 3 16,12 6 0-16,-5-5-2 0,10 4 0 16,-5-4-9-16,6-6-5 15,-6-4-31-15,6-11-14 16,-6 0-38-16,0-5-17 15,0 0-41 1</inkml:trace>
  <inkml:trace contextRef="#ctx0" brushRef="#br0" timeOffset="1294">1950 174 344 0,'0'-6'129'0,"0"6"-70"0,0 16-53 0,0-11 25 16,0 0-6-16,0 0 2 16,0 5-4-16,0 1-2 15,0 19-11-15,0-4 5 0,6 20 4 16,-1-5 1-16,1 35 3 15,-6-14-9-15,-6 25-1 16,6-16-1-16,-11 21 2 16,-1-10 4-16,-11 15 1 15,0-15 1-15,-28 15 0 16,5-15-5-16,-29-5-1 16,12-6-8-16,-12-4-2 15,12-11 0-15,-1-5 0 16,7-10-20-16,5 0-9 15,6-5-42-15,12-6-20 16,-1-4-45-16,12-1-19 16,0-4-12-16</inkml:trace>
  <inkml:trace contextRef="#ctx0" brushRef="#br0" timeOffset="1908">1818 404 244 0,'-6'-6'90'0,"6"6"-48"0,0 0-14 16,0 0 32-16,0 0-27 15,0 0-7-15,0 6 0 0,0-1 5 16,6 5-16-16,-1 0 9 16,7 5 4-16,-1 1-13 0,12 9-3 15,-5-4-10-15,5 4-2 16,0-4-13-16,-6-1-7 15,0 1-82-15,6-11-37 16,-6 0-9 0</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11-18-16,11 21 1 16,6 4-7-16,6 16-3 15,0-5-1-15,0-6-4 16,-1-4 2-16,-10-11 3 16,-1-5-1-16,-6-15 19 15,1-6-11-15,-6-30 21 16,0-5-17-16,-6-30-2 15,0-6-7-15,-6-21-1 16,0 6-1-16,-5-10-6 16,5 9 2-16,-6-4-43 15,1 10 25-15,-1-5-100 16,1 15 67-16,-1 0-122 16,7 15 99-16,-7 1-56 15,6 9 77-15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150 859 168 0,'0'-25'63'0,"0"25"-34"0,-5-16-14 0,-1 11 45 15,12 10-34-15,-12-5 30 16,6 0-33-16,-6 0 24 16,6 0-27-16,-6 0 16 15,1 0-21-15,-7 0 3 16,12 6-10-16,-11-1 1 16,11 0-5-16,-12 0 0 15,6 5-2-15,-5 0 5 16,5 6-4-16,-11 4 3 15,11 1-3-15,-11 4-2 0,11 1 0 0,-5 4-1 32,11 1 0-32,-6 0-5 0,6 5 3 0,0-6-1 15,6 1 1 1,-1-6 0-16,1-4 0 16,0-6 4-16,0 6-1 0,-1-11 2 15,1 5-2-15,0-15 2 16,5 0-2-16,-5-10 4 15,6 0-3-15,-1-16-5 16,1 6 1-16,-1-16-8 16,1 10 6-16,-7-14-1 15,7 9 3-15,-6-15 2 16,5 10 0-16,-5 5 4 16,0 16-2-16,-6-5 6 15,5 4-5-15,-5 1 3 16,0 5-3-16,0-1 9 15,0 6-6-15,0-5 10 16,0 10-9-16,-5 0 5 16,10 5-7-16,-5 5 4 15,12 6-5-15,-12-1 0 16,6 6-2-16,-6 4 1 16,5 1-2-16,1 10-1 15,6 4 1-15,-7 1-6 16,7 5 3-16,-1 0 1 15,7-5 1-15,-1 0-11 16,0-5 6-16,0 0-51 0,6-6 31 0,-5-4-97 16,5-6 68-16,-6-9-116 15,0-1 96-15</inkml:trace>
  <inkml:trace contextRef="#ctx0" brushRef="#br0" timeOffset="570">622 21 228 0,'-17'-21'85'0,"17"21"-46"0,0-10-24 0,0 10 24 15,0 0-15-15,0 0-3 16,11 5 5-16,-5 0 5 15,11 21-16-15,0-6 7 0,6 37 2 16,0-11 5-16,0 41 2 16,-5-21-10-16,5 31-3 15,-6-15-8-15,0 25-2 16,1-15-4-16,-1 11-3 16,0-16-3-16,0 5-1 15,-5-16-36-15,-1-4-16 16,1-11-45-16,-6-10-19 0,-1-10-14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51 224 0,'0'-20'85'0,"0"20"-46"0,-6-15-8 16,1 9 62-1,5 6-50-15,-6-5 34 16,12 0-45-16,-6 0 24 16,0 5-32-16,0 0 5 0,0 0-8 15,0 5 3-15,5 5-13 16,1 11 5-16,0 4-9 0,-6 6 2 16,0 0-5-16,0 5 0 15,6-1-2-15,-6 1-26 16,5 0 13-16,-5-5-68 15,0 4 44-15,0 1-132 16,6-5 93-16,-6-6-120 16,0-4 111-16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96 368 0,'-5'-31'140'0,"5"31"-76"0,0-30-70 16,0 25 20-1,0 5-12-15,0-11-34 16,0 6 18-16,0-5-92 15,0 10 59-15,0-5-105 16,0 10 86-16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189 900 200 0,'6'-5'77'0,"-6"5"-42"0,17-10-15 16,-17 5 53-1,6 5-41-15,-6-5 41 16,0-1-43-16,0-4 29 15,0 10-34-15,-6-10 17 16,6 10-24-16,-5-10 8 16,-1 5-15-16,-6-6 5 15,1 11-9-15,-6 0 2 0,-1 11-5 16,-10-6-2-16,10 10-1 0,-5 6-4 16,12 4 2-16,-6 6-1 15,5 5 0-15,1-1 0 16,5 1 0-16,6 0-3 15,6 5 3-15,5 0-1 16,12-5 1-16,0-1 0 16,0-4 0-16,6-5 4 15,0-6-1-15,-1-10 6 16,1-5-4-16,-6-20 6 16,0 0-6-16,-11-26 6 15,5 0-6-15,-17-20 3 16,6 4-3-16,-18-25-2 15,1 11 0-15,-18-26 1 16,6 15-1-16,-12-15 8 16,12 15-5-16,-5-5 8 15,5 15-8-15,0 1-1 16,5 15-2-16,1-6-6 16,6 21 3-16,-7-10-36 15,13 21 20-15,-7-6-102 16,6 10 67-16,1 1-164 15,5 4 122-15</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232 963 132 0,'0'6'49'0,"0"-6"-26"0,0-6-5 0,0 1 42 16,0 10-33-16,0-5 42 16,0 0-39-16,0 0 35 15,0 0-37-15,0 0 21 16,0 0-28-16,-6-5 13 15,1 5-20-15,-13-5 3 16,13 0-9-16,-13-5 3 16,13 10-6-16,-13-5 9 15,7 5-8-15,-6-5 1 16,5 10-4-16,-5-5-2 16,0 10 0-16,-6 0-4 0,11 6 2 0,-5 4-1 15,11 6 0-15,-5 4 0 16,5 1 0-16,0 5 0 15,6 0 0 1,0-1-3-16,6-4 3 0,0 0-1 16,5-6 1-16,-5-4 4 15,5-1-1-15,1-10 2 16,-1 6-2-16,1-11 2 16,11 0-2-16,-6-15 6 15,0 5-4-15,1-21 1 16,5 6-2-16,-12-11-2 15,1 10 1-15,-1-9 1 16,1 4-1-16,-7-4 2 16,1 9-2-16,0-4 8 15,0 9-5-15,-6-4 5 16,5 4-5-16,-5 1 7 16,0 5-7-16,0 0 10 15,0 5-8-15,0-1 3 16,0 6-5-16,0 6-4 15,6 9-1-15,0 10 1 16,5 11 0-16,1 0 2 16,-1 5-1-16,1 5-3 15,5-5 1-15,0 0-6 16,6-5 4-16,-5-1-16 16,5-4 10-16,0-11-29 0,0 1 22 15,-6-11-62-15,6 5 44 0,-6-9-99 16,0 4 75-16,1-10-98 15,-1 5 88-15</inkml:trace>
  <inkml:trace contextRef="#ctx0" brushRef="#br0" timeOffset="466">652 7 260 0,'0'-10'99'0,"0"10"-54"0,-6 0-39 16,1 0 35-1,10 5-24-15,-5 0 16 16,0 11-19-16,0 4 21 16,6 11-20-16,0 20 24 15,5 5-23-15,1 21 13 0,-1 10-18 0,1 5 6 16,5-5-10-16,0 15-2 15,1-10-3-15,-1 0-4 16,6 0 1-16,6 10-19 16,5-4 11-16,-11-27-49 15,0-10 32-15,-6-4-83 16,1-11 61-16,-7-10-92 16,1-1 79-16,-7-14-47 15,7-1 63-15</inkml:trace>
  <inkml:trace contextRef="#ctx0" brushRef="#br0" timeOffset="782">658 1010 272 0,'-6'-6'101'0,"6"6"-54"0,-6 6-13 16,1-6 56-1,5 5-49-15,-6-5 13 16,12 5-33-16,-6-5 10 16,5 0-18-16,1 0 4 0,11 5-10 15,1-10-4 1,-1 5-2-16,0-10-37 0,6 4 20 0,6-9-94 15,5 10 60-15,1-10-138 16,5 9 106-16,-5-9-61 16,5 5 84-1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24 262 184 0,'6'5'68'16,"-6"-5"-36"-16,6 5-31 0,-6-5 23 15,6 0-16-15,-6 0 13 16,5 0-13-16,1 0 12 15,6 0-12-15,-7 0 9 16,7 0-9-16,-1-5 0 16,7 5-5-16,-1-5 0 15,0-1-1-15,6-4 1 16,6 0-2-16,-6-5-5 16,6 4 2-16,-12-9-8 15,6 5 6-15,-12-11 4 16,7 6 0-16,-24-6 3 15,6 6-2-15,-17-6 2 16,-1 11-2-16,-10-6-1 0,10 11 1 0,-10 0 1 16,5 10-1-16,-12 5 10 15,12 10-5 1,-6 6 19-16,6 9-14 0,0 11 21 16,6 5-18-16,0 10 6 15,11 1-11-15,0-1 5 16,6 0-7-16,6-5 7 15,6-5-8-15,11-15 3 16,11 0-5-16,12-16-9 16,6 0 3-16,11-15-59 15,0 0 33-15,6-15-144 16,-5 0 95-16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9 220 0,'-34'-15'82'0,"34"15"-44"0,-12 15-18 0,1-10 29 16,11 5-28-16,-6 11 10 15,12 4-20-15,-1 16 28 16,7 10-22-16,-1 21 16 16,7 0-19-16,-1 25 12 15,0-5-15-15,0 20 1 16,1 1-7-16,-1-1-5 15,0-5-1-15,-5 6-23 16,-1-11 12-16,1-5-71 16,-1-15 46-16,1-10-77 15,-1-11 65-15,1-20-73 16,-1-5 70-16</inkml:trace>
  <inkml:trace contextRef="#ctx0" brushRef="#br0" timeOffset="316">109 1108 192 0,'-52'5'74'0,"52"-5"-40"0,-34 5-7 0,22-5 53 15,12 6-44-15,-11-1 25 16,11 0-37-16,0 0 16 15,5 0-23-15,7 0 11 16,5 5-17-16,12-10 10 16,11 5-12-16,6-10 2 15,0 0-7-15,0-5 0 16,0 0-2-16,0-11-26 16,0 6 13-16,6-11-68 15,0 6 44-15,0-21-82 16,-1 10 67-16,-5-10-89 15,0 6 79-15</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3.807"/>
    </inkml:context>
    <inkml:brush xml:id="br0">
      <inkml:brushProperty name="width" value="0.05" units="cm"/>
      <inkml:brushProperty name="height" value="0.05" units="cm"/>
      <inkml:brushProperty name="color" value="#ED1C24"/>
      <inkml:brushProperty name="fitToCurve" value="1"/>
    </inkml:brush>
  </inkml:definitions>
  <inkml:trace contextRef="#ctx0" brushRef="#br0">181 1289 252 0,'18'-10'96'0,"-18"10"-52"0,34-10-21 16,-34 10 31-16,12 0-4 15,-1 0 0-15,-5-5 1 0,0 0 0 16,0 0-27 0,-6 0 4-16,-12-6 0 0,1 6-9 0,-7-5-3 15,7 0-7-15,-12 10-4 16,5 0 0-16,-5 10-1 15,0 0-5-15,0 6 1 16,0-1 0-16,0 16 2 16,6-6-3-16,0 11-2 15,5-5-1-15,1-1 3 16,5 1-2-16,6 5 1 16,0-6 4-16,6 6 1 15,0-5-1-15,11 0 1 16,0-6 0-16,6 1 1 15,0-6-2-15,23-10 1 16,-6-5 0-16,12-15 3 16,-11 0 1-16,5-31 3 15,-6 10-5-15,-6-30-3 0,-5 10 1 16,-12-46 0 0,1 15 1-16,-24-31 0 0,0 16 0 15,-11-10 0-15,5 15-2 16,-11-26 1-16,-11-45 0 15,-1 35 3-15,7 31-3 16,5 15 0-16,5 21-1 16,1 4 1-16,6 11-2 15,-1 5 2-15,1 6-33 16,-1 9-12-16,6 1-67 16,6 9-30-16,12 6-40 15,11 5-33-15,6 20 96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0 254 84 0,'12'-5'33'0,"-12"5"-18"0,17-5-2 0,-17 0 27 15,6 10-22-15,-1-5 23 16,7 0-25-16,-1 0 17 16,7 0-19-16,-1 0 8 15,0 0-13-15,0 0 4 16,1 0-8-16,5 0 0 16,0 0-3-16,-6-5 1 15,6 5-2-15,-6-11 4 16,0 6-3-16,-5-5 1 15,5 0-1-15,-5-11 1 16,-1 6-2-16,-5-10 4 16,0 4-3-16,-12-10 1 15,6 6-1-15,-12-1 1 16,1 6-2-16,-12 4 2 16,0 11-2-16,-6 10 10 15,6 11-5-15,-11 9 12 16,11 11-10-16,0 5 14 15,11 0-13-15,6 5 16 16,6 5-15-16,12 0 7 16,11-5-10-16,6-5 0 0,-1-5-4 15,1-16-30-15,6 1 14 0,-1-16-96 16,1 0 60-16,-1-15-99 31,7 0 84-31</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15,6 5 3-15,-6-10-3 16,6 11 2-16,-5-11 4 15,5 5 0-15,0-10-5 16,5 10 2-16,-10 5-1 16,-1 10 1-16,0-4 0 15,0 14 0-15,1 1 0 16,-1 10 0-16,0 5 4 0,0 10-1 16,1 11 4-16,-1 4-3 0,-6-4 1 15,1 9 1-15,-1 21 0 16,-5-15 0-16,0-5 2 15,0 0-3-15,-6 15-2 0,5-6 2 16,-5-9-2-16,0-16-1 16,0-4 1-1,0-6-1-15,0-10 0 16,0 0-3-16,6-16 2 16,6-25 1-16,5 10 2 15,-6-5-6 1,1 6 1-16,-1-11 1 15,1 10-4-15,-1 5 0 0,1 0 3 16,5 11 1 0,-5 5 2-16,5 10 0 0,-6-1 2 15,1 27 1-15,0-1-4 16,-1 21-1-16,-5-5 1 16,0 20 2-16,-1-10 2 15,-5 21 1-15,0-11-2 16,0 5-2-16,0-4-46 15,0-1-19-15,0-10-31 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0-1 0,0 0-6 0,0-6-2 16,0 1 0-16,0-10 1 15,0-1-1-15,0-15-1 16,0 0 1-16,0-15-8 16,6 5 4-16,0-21-8 15,0 6 7-15,-1-16-10 16,7 10 9-16,-1-14-7 16,7 9 7-16,-7-10 0 15,6 5 3-15,1-5 0 16,-1 11 0-16,0-6 2 15,0 10 0-15,1 1-3 16,-1 9 2-16,0 1 10 16,0 10-6-16,-5 5 15 15,-1 5-10-15,1 10 9 16,-1 6-9-16,1 4 9 16,-1 6-10-16,-5 5 3 15,0 5-6-15,-6 5 2 16,6 5-3-16,-6 5-13 15,0 0 6-15,-6-4-57 16,6-6 34-16,-6-6-89 16,12-4 64-16,-6-5-68 15,0-6 69-15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0,'11'-10'77'0,"-11"10"-42"0,0-5-6 15,-5 5 52 1,5 5-44-16,-6-5 15 16,6 5-31-16,-12 0 5 15,7 5-15-15,-13-5 1 16,13 6-8-16,-13-1 0 16,7 5-2-16,-6 6-4 15,11 4 1-15,-11 1-1 0,11-1 0 16,-6-4-3-16,7 4 3 15,-1-4-6-15,6 4 5 0,6 1 3 16,5 0 1 0,6 4 8-16,12 1-5 0,6 0 10 15,-1 4-8-15,1-4 21 16,-1 5-15-16,-5-6 27 16,0 1-21-16,-12 0 10 15,-6 0-16-15,-16-1-6 16,-7 6-4-16,-22 5-71 15,5 0 38-15,-17 5-185 16,11-5 120-16,-16 5-95 16,5-5 111-16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15,6-5-4-15,0 20 1 16,0-10-3-16,11 20 2 15,1-10-6-15,11 5-3 16,-6-4-3-16,24-6 0 16,-7-5-2-16,12-16-1 15,-6-4 9-15,6-21 4 16,-5 0-2-16,-1-21-1 16,-6 1-4-16,1-6-1 15,-6 6 1-15,-1-1 1 0,-5 1-1 16,-5 4 1-16,-1 1-4 15,-6 10-2-15,-5 0-3 16,0 15-1-16,0-5-1 16,-1 26 3-16,1 0 0 15,11 9 1-15,-5-4-5 16,5-5-1-16,-5-6 3 16,5-4 3-16,0-6 12 15,6-20 7-15,-6 0 1 16,6-31 3-16,-5 6-13 15,-1-16-6-15,0 5 0 0,-5-11 1 16,-1 6-22-16,-5 6-10 16,0 4-36-16,-1 5-12 15,1 6-34-15,0 4-11 16,0 6 0 0</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52 192 0,'23'-15'71'0,"-23"15"-38"0,6-15-3 0,-6 15 28 15,0-5 2-15,0 0 1 0,-6-1-16 16,1 1-7-16,-7 5-22 15,1 0-8-15,-1 5-1 0,1 1-6 16,-7 14-1-16,1 0-2 16,0 16-2-16,5-5 3 15,7 15 0-15,5-5 3 16,11 5 1-16,-5-10 5 16,5-6 3-16,1-4 2 15,5-16 5-15,-5-5-4 16,5-25 2-16,-6 4-7 15,1-14-3-15,-1 4-1 0,1-15-1 16,-6 11-13 0,-1-6-4-16,1 5-23 0,0 6-9 15,-6 4-27-15,0 1-10 16,0 4-22-16,0 6-10 16,0 0 18-1</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1324 124 0,'35'36'46'0,"-35"-36"-24"0,28 36-15 15,-28-31 15-15,6 5 0 16,-6 0 2-16,0-5-2 16,0 0 1-16,-6-10-13 15,1 0-6-15,-7-15-2 0,1 4-2 16,-18-14 2-16,6 4 5 15,-6-15 4-15,6 5-6 16,6-4-1-16,0 4 0 0,5 0 2 16,1 5 12-16,5-4 8 15,0 4 0-15,12 0-1 16,0 6-2-16,17-1-3 16,-6 6-6-16,12 4-4 15,-6 1-5-15,11 5-2 16,-5 5 1-16,5 5 0 15,-5 0-24-15,0 0-12 16,0 0-45-16,-6-6-21 16,-6 6-14-1</inkml:trace>
  <inkml:trace contextRef="#ctx0" brushRef="#br0" timeOffset="6320">528 36 256 0,'-6'-21'96'0,"6"21"-52"0,-5-15-21 0,5 15 29 16,0 0-21-16,0 0-4 16,0 10-6-16,0 0 1 15,0 26-12-15,0-5 1 0,5 25 2 0,1-10 4 16,6 31 4-1,-1-16 0-15,1 31-1 16,-1-10-2-16,1 10 1 0,-1-10-8 16,1 5-2-16,-1-16-5 15,1 1-3-15,-1-11 2 16,-5-5 2-16,0-4-20 16,-1-12-7-16,1-4-31 15,-6-5-14-15,0-6-35 16,0-25-15-16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4.329"/>
    </inkml:context>
    <inkml:brush xml:id="br0">
      <inkml:brushProperty name="width" value="0.05" units="cm"/>
      <inkml:brushProperty name="height" value="0.05" units="cm"/>
      <inkml:brushProperty name="color" value="#ED1C24"/>
      <inkml:brushProperty name="fitToCurve" value="1"/>
    </inkml:brush>
  </inkml:definitions>
  <inkml:trace contextRef="#ctx0" brushRef="#br0">241 92 192 0,'6'-5'71'0,"-6"5"-38"0,6-5 12 16,-6 5 34-16,0-5-18 15,0 0-8-15,0 0-2 16,0 0 0-16,-6-5-28 16,0 4 5-16,-17-9 0 0,0 0-7 15,-5 5-1-15,5 4-10 16,-6 17-2-16,0-1-9 0,0 21-4 16,6-6-6-16,6 16-4 15,5-5 11-15,12 5 6 16,0-6-2-1,18-4-2-15,-1-5 5 0,12-11 3 16,-6-5 5 0,6-20 4-16,-6 0-6 0,0-26-1 15,-6 5 0-15,-6-4 2 16,1 4-14-16,-6 0-4 16,-1 1-37-16,1 9-15 15,0 1-42-15,0 4-16 16,-1 6-8-1,1 5-37-15,0 5 56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366 10 220 0,'6'-10'82'0,"-6"10"-44"0,0 0 0 15,0 0 32-15,0 0-27 16,0 0-11-16,0 5-7 16,0 0-2-16,-6 5-12 15,0-4 2-15,-5 9 3 0,-1-5 3 16,-11 11 1-16,6-6 0 15,-18 10 2-15,7 1-3 16,-7 5-2-16,6-6-5 16,1 11-2-16,-1-5-6 0,6 5-1 15,0-6 1-15,6 6 0 16,-1-10 0-16,7 4 0 16,-1-4-5-16,7-1 1 15,-1-4 0-15,12 4 0 16,-1-4 0-16,18-1 0 15,0-4 0-15,12 9 2 16,-1-4-3-16,12 9 0 16,-5-4 5-16,5 5 2 15,-6-6-5-15,0 6-2 16,-5-6 2-16,-7 6 1 16,-5 0 2-16,6-1 2 15,-12-4-5-15,1-6-1 16,-7-4-40-16,1-1-15 15,-7 0-52-15,1-4-20 16,-6-1-34-16</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5 408 0,'6'5'154'0,"-6"-5"-84"0,5 0-35 0,-5 0 45 15,0 0-32-15,0 0-11 16,0 0-21-16,0 0-6 15,6 0-6-15,-6 0-1 0,0 0 1 16,0 0 0-16,0 0 0 0,0 0-29 16,0 0-12-16,0 0-68 15,0-5-27-15,0 0-62 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35-13 16,0-9 2-16,0 25 0 0,-5-15-3 16,-1 15-1-1,1-15-13-15,-1 10-5 0,-5-15-69 16,6-1-31-16,-1-14 6 16</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22 288 0,'0'34'110'0,"0"-34"-60"0,-15 0-54 0,15 0 18 0,0 0-17 15,-8-4-3-15,8 0-46 16,0-9-18-16,0 0-39 16,15-9-15-16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4.975"/>
    </inkml:context>
    <inkml:brush xml:id="br0">
      <inkml:brushProperty name="width" value="0.05" units="cm"/>
      <inkml:brushProperty name="height" value="0.05" units="cm"/>
      <inkml:brushProperty name="color" value="#ED1C24"/>
      <inkml:brushProperty name="fitToCurve" value="1"/>
    </inkml:brush>
  </inkml:definitions>
  <inkml:trace contextRef="#ctx0" brushRef="#br0">9 394 160 0,'12'-15'63'0,"-12"15"-34"0,0-26-1 16,0 26 25-16,0-10-1 15,0 5 4-15,0 0-3 16,0 0 2-16,0-1-30 16,0 1-1-16,-6 16 0 0,6-6-4 0,-6 5-2 15,1 0-4-15,5 5-1 16,0 1-5-16,0 9 0 15,0 1-1-15,5 5 3 16,1-6-3-16,6 6 1 16,-7-6 1-16,13-4 2 15,-1-1 1-15,6-4 0 16,-6-6-2-16,6-5-1 16,-6 0 1-16,1-15 4 15,-1 0-8-15,0-6-1 16,0 1-1-16,1 0 0 15,-7-1 2-15,1 1 3 16,-7 5-2-16,-5-1-2 16,0 1-5-16,0 5 0 15,0 5-5-15,0 10 1 16,0 1 0-16,18 14-1 16,-7-4 1-16,12-1 3 0,-5 0-5 15,16-4 2-15,-5-6 4 16,11-5 2-16,-11 0 4 15,5-25 3-15,1-1-6 16,-1-14-2-16,-5 4 1 16,-6-30 3-16,-6 9 0 15,-5-19 0-15,-1 9-1 16,-11 1 0-16,0 15-2 16,0 5 1-16,0 5-13 15,-5 6-3-15,-1 4-49 16,0 6-19-16,6 4-30 0,0 11-10 15,0 0-12 1,0 15-38-16,0 1 63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5.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0 104 0,'-6'0'41'0,"6"0"-22"0,-5 6-9 0,5-1 14 16,0 10 2-16,0 0 4 15,0 11-3-15,0-6 1 0,0 16-16 16,0-5 2-16,0 20 0 0,0-10-5 15,-6 10-3-15,6 0-6 16,0-5 0-16,0-5-7 16,0 0-3-16,0-10-47 15,0-6-62 1,6-4 22-16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1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0 148 0,'0'0'57'0,"0"0"-30"0,0 6-16 0,0-1 18 0,0 10-6 15,0-5 1-15,0 21-9 16,0-6-2-16,0 11-7 16,0-5-6-16,0 10-3 0,0-5-27 15,0 5-12-15,0-6-45 16</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6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397 112 144 0,'17'-21'55'0,"-17"21"-30"0,0-25 12 16,0 25 28-16,0-5-8 16,0-1-1-16,0 1-10 15,0 0-4-15,6 5-23 16,-6 0 4-16,6 16 4 0,0-1 0 16,0 26 2-16,-1-5-3 15,7 30-1-15,-6-5-3 16,11 16-2-16,-6-10-6 15,7 25-1-15,10 5-8 16,-10-5-3-16,-1-16 1 16,0 1 0-16,-5-10-19 0,-1-1-7 15,-5-10-26-15,0-5-11 16,-1-5-21-16,1-5-10 16,0-10-23-1,-6-5-46-15,0-6 49 16</inkml:trace>
  <inkml:trace contextRef="#ctx0" brushRef="#br0" timeOffset="450">46 61 332 0,'-23'-26'126'0,"23"26"-68"0,-11 0-32 15,5 0 34-15,0 0-15 16,6 0-1-16,0 5-8 16,0 0 0-16,12 0-20 0,-1 0 4 0,18-5 1 15,-6 0-5-15,35 0-1 16,-7 0-5-16,24 0 1 16,-6 0 0-16,0-5 1 15,-11 0-4-15,11-5-3 16,-12 5-13-16,7 0-5 15,-13 0-21-15,7 0-7 16,-12-6-235 0,6 11 151-16,-12-5-90 15,0 10 127-15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7.9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0 477 152 0,'6'16'57'0,"-6"-16"-30"0,12 25-7 16,-12-20 21-16,11 11-7 15,-5-6-2-15,5 10-7 16,1-4-4-16,-1-1-11 16,1 0 9-16,-1-4 4 0,-5-1 6 15,0-5 5-15,0 0-4 0,-6-15 0 16,0 0-6-16,-12-21-1 16,6 5-3-16,-5-9-3 15,-1 4-5-15,1-10 0 16,-1 5-3-16,12-15 2 15,0 10 5-15,-11-5 4 16,5 5-1-16,6 0-2 16,0 11-5-16,6-1 0 15,0 0-3-15,17 1 0 16,-6 4-5-16,0 6-3 16,1 4-5-16,5 6 0 15,-6 0-29-15,6 10-11 16,0 0-41-16,-6 10-16 15,0 0-46 1,1 11-53-16,-7-6 75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9.4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72 132 0,'6'-5'52'0,"-6"5"-28"0,-6 0-2 0,6 0 20 15,-5 0 6-15,5 0 3 16,0 0-1-16,0 0-1 16,0 0-27-16,0 0 7 0,-6 0 4 0,0 0-2 15,0-6-1-15,1 1-3 16,-1 0 0-16,0 0-9 16,-5 0 0-16,5 0-5 15,-11 0 0-15,5 0-5 16,-5 0 0-16,0-1-3 15,-1 1 0-15,7 0-1 16,-6 0 0-16,5 5 0 16,1 0 0-16,-1 0-2 15,1 0-2-15,-1 0 1 16,1 5-1-16,-1 0 0 16,1 0 0-16,-1 6 0 15,1-1 2-15,5-5-1 0,0 5-1 16,0-5 3-16,1 11 0 15,-1-6 1-15,0 15 0 16,6-4-2-16,0 4 1 16,0-4-2-16,0 4 2 15,0-4-2-15,0-1 2 16,0 1 0-16,6 4 3 16,0-4-3-16,-1-1-2 15,1-4-3-15,6-1 1 16,-7 0 3-16,7-4 3 15,-1-1-4-15,7 0-3 16,-7-5 3-16,6 0 1 16,1 0 0-16,-1-10-2 0,0 0 1 15,0-10 1 1,-5-1-1-16,-1-9 2 0,1 4-2 16,-1-9-1-16,1 4 1 15,-6 1 1-15,-1 4-1 16,1 1-1-16,0-1 1 15,-6 1 1-15,0-1-1 16,0 1-1-16,0-1 1 16,-6 1-1-16,6 0 0 15,0 4 0-15,0 1 0 16,0 5 0-16,0-1 0 16,0 1 2-16,0 5-3 15,0 5 0-15,0 0 1 0,6 10 0 16,0 1 2-16,-1-1 1 15,1 0-1-15,11 21-2 16,-5-6-2-16,5 16 1 16,0-5 1-16,7 10 2 15,-7-10-10-15,6 0-2 16,-6-6-22-16,0 1-6 16,1-6-34-16,-7-4-14 15,1-6-47-15,-1-10-20 16,-5 0 26-1</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0.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153 957 180 0,'0'0'68'0,"0"0"-36"0,6 0-4 0,-6 0 27 0,0 0-10 16,0 0 16 0,0 0-35-16,-6-6 18 15,6 6-27-15,-6-5 20 16,6 5-21-16,-5-10 16 15,-1 10-18-15,-6-5 3 16,1 10-9-16,-6-5-1 16,5 0-4-16,-5 0-4 15,5 0 0-15,-5 0-1 16,6 10 0-16,-7 1 2 16,13 4 0-16,-1 5 4 15,12 6-2-15,-1 5 4 16,13-1-4-16,-1 1 4 0,6 5-4 15,0-6 1-15,6 1-1 16,-6-5 3-16,5-6-3 16,-5-10 12-16,6 1-7 15,-6-17 16-15,0 6-13 16,-5-25 5-16,-1-1-10 16,-11-20 2-16,5 11-4 0,-11-22 3 15,0 6-4-15,-11-20 6 16,-1 4-5-16,-11-20 10 15,6 10-7-15,-12-9 5 16,6 19-6-16,-6 1 0 16,0-11-1-16,1 16 2 15,5-1-3-15,0 11-2 16,5 0 0-16,1 10-10 0,0 0-2 16,5 11-38-16,1-1-18 0,5 5-60 15,18 6-24-15,-1 4-16 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0 183 200 0,'11'-10'74'0,"-11"10"-40"0,18 10-24 0,-18-5 20 0,5-5 4 15,1 0 6-15,11-5-8 16,-5 0-4-16,11 10-16 15,0-5 3-15,6 0 3 0,-6 0-6 16,5 5-2-16,1-5-5 16,0 0-4-16,0 0 0 15,-1-5-1-15,-5 5 2 16,0-5 1-16,-5 0 1 16,-1-6 0-16,0 1 0 15,-11-5 0-15,0-16-2 16,-6 16 1-16,0 0 0 15,-12-6 1-15,1 6-2 16,-12-1-2-16,5 1 1 16,-10 10 1-16,-1 0 5 0,-6 15 6 15,7 0 2-15,5 6 0 16,0-1 4-16,5 16 0 16,1-11-4-16,11 21 1 15,1-10-3-15,22 10 2 16,-6-6-6-16,18 6-3 15,-6-10-3-15,17 0-3 16,-5-6-2-16,-1-4-1 16,1-6-25-16,0 0-11 15,-7-4-35-15,7-6-14 16,-6 0-43 0,5-5-55-16,-5 0 64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22 400 0,'0'0'151'0,"0"0"-82"0,11 0-58 0,-11 0 32 15,18 0-19-15,-7 0-3 16,24 0-10-16,-7 0-3 16,7-5-4-16,-6 5-3 0,0-5 0 15,-1-1-39-15,-5 1-14 16,0 5-86-16,0 0-36 16,-5 0 33-1</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2.6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52 260 0,'0'-10'99'0,"0"10"-54"0,-5-10-33 16,-1 10 26-16,0-6-7 0,0 1 2 16,-5 0 1-16,5 0 1 15,-5 0-19-15,-1 0 4 0,-11 5 1 16,6 0-7-16,-6 5-3 16,0 0-6-16,0 10-2 15,11 1-6-15,12 20-2 16,0-6 4-16,18 26 2 15,-1-10-2-15,12 6 1 16,-6-11-2-16,0-1 0 16,0-4 4-16,0-26 1 15,-6 1 12-15,0-27 5 16,-5 1-4-16,-7-26 1 16,1 10-6-16,-6-9-1 15,0 4-6-15,0 0-3 0,0 5-3 16,0 1 1-16,0 4-26 15,0 6-11-15,0-1-34 16,0 6-15-16,0 5 0 16,6 4 1-16,0 6-23 15,5 0-23 1,1 0 59-16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5.485"/>
    </inkml:context>
    <inkml:brush xml:id="br0">
      <inkml:brushProperty name="width" value="0.05" units="cm"/>
      <inkml:brushProperty name="height" value="0.05" units="cm"/>
      <inkml:brushProperty name="color" value="#ED1C24"/>
      <inkml:brushProperty name="fitToCurve" value="1"/>
    </inkml:brush>
  </inkml:definitions>
  <inkml:trace contextRef="#ctx0" brushRef="#br0">0 3 264 0,'0'15'101'0,"0"-15"-54"0,6 26-37 16,-6-21 23-16,0 10 2 15,0 1 3-15,6 9-5 16,-6 1 0-16,6 4-19 16,-1-4 5-16,1 0 2 0,-6-6-9 15,0-5-2-15,0 1 9 16,0-6 5-16,0-5-12 16,0-10-5-16,0 0-4 15,6-16 0-15,0 1-2 16,5-11-1-16,1 6-2 15,11-6 1-15,-6 0-4 0,6 1 1 16,-6 4 0 0,6 6 2-16,-5 4-1 0,5 6 1 15,0 0 4-15,0 15 1 16,0 0 3-16,0 10 1 16,0-4-1-16,-6 14-1 15,0 1-1-15,-5 4 2 16,-1-4-34-16,-5 5-13 15,0-6-48-15,-1-4-21 16,1-1-46 0,0-10-26-16,0-5 91 15</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3.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1040 168 0,'28'41'66'0,"-28"-41"-36"0,23 36-13 0,-23-31 20 16,6 5-4-16,0 0 1 16,0 0 0-16,0 1 2 15,-1-11-20-15,1 0 11 0,-6-26 3 16,0 6-4-16,-11-26-3 16,-1 10-5-16,-11-26-1 15,6 11-3-15,-24-31 1 16,7 16-4-16,-1-21 1 15,1 16-5-15,5-11 1 0,0 10-5 16,6 6 0-16,6 9 5 16,6-4 3-16,-1 15 0 15,6 5 1-15,1 5-2 16,16 6 1-16,-5 4-6 16,17 6-1-16,0-1 0 15,11 6 0-15,-5 5-2 16,11 5-2-16,-5-1-8 15,-1 6-5-15,-5 0-20 16,6 11-6-16,-6-6-26 16,-1 10-9-16,-5 0-32 15,-5 1-12-15,-1-1 1 16</inkml:trace>
  <inkml:trace contextRef="#ctx0" brushRef="#br0" timeOffset="322">103 636 328 0,'-35'10'123'0,"35"-10"-66"0,-17 10-36 0,11-4 33 0,12-1-5 16,0 0 1-16,11 5-15 16,0-5-6-16,12 0-17 15,-6 0-1-15,6 0 0 0,0 1-9 16,-1-6 0-16,-5 0-22 16,6 0-7-16,-6 0-52 15,0-6-22-15,-5 1-59 16,-1 0-45-1,0 0 90-15</inkml:trace>
  <inkml:trace contextRef="#ctx0" brushRef="#br0" timeOffset="838">718 1050 172 0,'12'36'66'0,"-12"-36"-36"0,11 31-18 0,-11-26 19 15,6 5-12-15,-6-5-1 16,6 5 5-16,0 0 5 15,-6-10-15-15,0 0 13 0,0-20 4 0,0 5-9 16,-6-26-4-16,0 5-8 16,-11-20-1-16,5 5-5 15,-5-31 0-15,0 15-1 16,0-14 1-16,-1 9 0 16,7-5 3-16,-1 11 1 15,1-6 3-15,5 11 4 16,0 0 3-16,6 4-3 15,0 6 2-15,0 10 2 16,6 5 3-16,0 6-7 16,11 4-1-16,-5 1-7 15,5 9-4-15,0 6-1 16,18 5-1-16,-7 5-22 0,1 5-8 16,17 0-23-16,-6 0-6 15,-5 6-20-15,-1 4-5 16,-5 5-10-1,-6 6-33-15,0 10 41 16</inkml:trace>
  <inkml:trace contextRef="#ctx0" brushRef="#br0" timeOffset="1131">661 667 280 0,'-12'15'107'0,"12"-15"-58"0,0 10-11 0,0-5 37 0,0 0-15 16,0 1-3-16,12-1-12 16,-1 0-4-16,7 0-23 15,-1 0-4-15,17 5 0 0,-5-5-4 16,6 0 0-16,-7 1-13 15,1-6-3-15,-6 0-35 16,0 0-15-16,0 0-44 16,0-6-19-16,-6 1-30 15,6 0-29 1,-5 0 78-16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4.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127 15 220 0,'0'-10'82'0,"0"10"-44"0,0-5-3 0,0 5 32 16,0 0-3-16,0 0-1 15,-6 0-16-15,0 0-4 0,0 0-24 16,1 0 0-16,-1 5 1 0,0-5-2 16,-5 10-1-16,-1 1-5 15,1 4-2-15,-1-5-6 16,1 6-1-16,5-6-1 16,0 5 1-16,0 1-4 0,6-1 0 15,0 0-1 1,6 1 0-16,0-6 2 15,5 10 0-15,-5-4 0 16,11 4 0-16,-5 0 0 16,5 1 2-16,0-1-1 15,1 1-1-15,-1-1 9 16,-6 1 6-16,1-6 4 16,-12-10 3-16,0 0-12 0,-6 16-3 15,0-1-16-15,-11 6-4 16,6-6-51-16,-18 6-23 15,6-1-94 1,-17 1-72-16,5-1 100 16</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5.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156 47 208 0,'0'-6'77'0,"0"6"-42"0,6-5-10 0,-6 5 25 16,0 0-3-16,0 0-1 15,0-5-3-15,0 5 0 16,-6-5-24-16,6 0 7 0,-6 0 4 16,6 0-3-16,-11 0 1 15,5 0-9-15,-5 5-1 16,-1 0-11-16,1 0-2 16,-1 0-1-16,-5 5 2 15,5 0-5-15,1 5-1 16,-1 0 0-16,1 6 2 15,-1-1-1-15,6 0-1 16,1 1 1-16,5-1-1 16,0 0 0-16,0 11 0 15,0-6 0-15,5 1 2 16,1-6-3-16,6 5 0 0,-7-4-1 16,7-1 0-16,0-5 2 15,5 1 0-15,-6-1 0 16,7-10 0-16,-7 0 2 15,6-5 3-15,-5 0-2 16,5-11-2-16,-5 1-3 16,-1 0 1-16,1-1 1 15,-1-4 2-15,1 4-1 16,5-4-1-16,-6 5 1 16,1-6-1-16,-6 6 0 15,-1 0 0-15,1-1 0 16,0 6 2-16,0 0 1 0,-1 5 1 15,-5 0-5-15,6 10-1 16,0-5 1-16,0 15 0 16,-1-5 3-16,1 11 3 15,0-6-2-15,0 16 0 16,-1-6-1-16,1 11-2 16,0-5 1-16,5 4-1 15,-5-4-5-15,0 0-1 16,0-6-28-16,-1 1-13 15,1 0-37-15,0-6-17 16,0-5-28 0,-1 11-51-16,1-6 57 15</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0 212 0,'0'-5'82'0,"0"5"-44"0,0 11-29 0,0-6 19 16,0 10-8-16,0 0 1 15,0 26 1-15,0-10 1 16,0 20-12-16,0-5 0 0,0 10 2 15,0-5-5-15,0 21 0 16,0-11-6-16,0 11-4 16,0-16-39-16,0 0-17 15,0-5-37 1,0-10-47-16,0-10 44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7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0,'0'-10'77'0,"0"10"-42"0,0 5-21 0,0-5 22 15,0 5-3-15,0 0 3 16,6 21-5-16,0-6 1 16,-1 31-18-16,1-10 10 0,0 31 5 15,-6-11-4-15,0 26 0 16,0-16-14-16,0 16-4 15,0-15-3-15,0 15 0 16,0-10-46-16,0 4-19 16,0-9-54-16,0-1-22 15,0-9 22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7.6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283 104 208 0,'0'-56'77'0,"0"56"-42"0,0-41-15 0,0 31 27 15,0 5-7-15,0 5 1 16,0 5-19-16,0 0-5 15,0 20-11-15,0-4 9 0,6 30 5 16,-1-5 1-16,1 36 2 16,0-11-7-16,0 32 1 15,-6-17-8-15,5 22-3 16,-5-16-1-16,6 5-1 16,0-20-7-16,0-1 0 15,-1-9-34-15,1-1-16 16,-6-9-21-16,0-11-9 15,0-6-4-15,0-9 1 16,0-5 4-16</inkml:trace>
  <inkml:trace contextRef="#ctx0" brushRef="#br0" timeOffset="270">70 1004 160 0,'-40'-21'63'0,"40"21"-34"0,-18-10 19 15,13 10 33-15,-1 0-23 0,6 0-7 16,6 0-7-16,-1 0-1 16,13 0-23-1,-1 0 8-15,17-5 5 0,-5 5-8 0,6 0-5 16,-7 0-11-16,7-5-4 16,-6 0-1-16,11 0 0 15,-5 0-2-15,5-6-2 16,-6 1-26-16,7-5-12 15,-7-1-36-15,12 1-14 16,-6 0-32 0,1-6-55-16,-7 1 55 15</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8.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52 200 0,'-5'-31'77'0,"5"31"-42"0,0-21-17 15,0 16 43 1,0 10-35-16,0-5 19 16,0 0-27-16,0 0 11 15,0 11-18-15,0 4 10 16,0 5-12-16,0 11 6 15,0 5-8-15,0 5 0 0,0 25-4 0,0-9-2 16,0 29 0-16,0-14-1 16,-6 20 0-1,0-15 0-15,0 10 2 0,1-16-1 0,-1-9-1 16,6-6 3-16,0-10 0 16,0-5-6-16,0-11 0 15,0-4-4-15,6-26 0 16,-1 0 1-16,7-20 4 15,-1 4 1-15,12-9 1 16,-5 4 0-16,5 1 0 16,-6-1-5-16,0 11 1 15,0 0 2-15,1 10 3 16,-1 0 0-16,-6 15 2 16,1 0-2-16,0 11 2 15,-1 0-2-15,-5 4 2 16,0-4-44-16,-1 5-19 0,1-6-47 15,0 11-56 1,-6-5 50-16</inkml:trace>
  <inkml:trace contextRef="#ctx0" brushRef="#br0" timeOffset="496">420 1038 104 0,'11'-10'38'0,"-11"10"-20"0,18-5-4 16,-18 5 15-16,5 0-3 0,1 0 2 16,0 0-1-16,0 0 3 15,5 5-16 1,1 0 5-16,11 5 4 0,0 1-6 0,11-1 1 16,-11-5-11-16,6 5-4 15,-6-5-2-15,6-5 1 16,-1 0-1-16,1 0 2 15,-6 0 0-15,6-15 3 16,-6 5-3-16,0-11 0 16,-6 6 1-16,0-5 0 15,-5-1 0-15,-6 1 0 16,-1-1-2-16,-5-4 1 16,0 4-2-16,-11-4 2 15,-1 4 0-15,-11 6 1 0,6 5 2 16,-17 15 3-16,5 0 0 15,-6 15 2-15,7-4 3 16,-1 19 1-16,6-4 3 16,11 10 1-16,1-5-2 15,22 10 0-15,1-5-7 16,17 10-4-16,-6-10-3 16,11 0 0-16,-5-11-2 15,11-4-1-15,-5-6-15 16,5-15-7-16,-6 1-62 15,1-12-27-15,-6 1-27 16</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9.9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97 132 0,'0'-36'49'0,"0"36"-26"16,0-10 4-16,0 10 21 0,0 0-10 16,0 0-2-16,0 0-10 15,0 0-4-15,-6 5-12 16,6 0 5-16,-5 10 2 0,5 1-1 15,0 9 3-15,0-4-1 16,0 14-2-16,0-4-6 16,5 5-2-16,1-5-4 15,6-1-3-15,-1-4 0 0,6-1 1 16,-5-4-3-16,-1-1 0 16,1 1 1-16,-1-11 2 15,1 0 1-15,11-10 3 16,-11 0-3-16,5-10 0 15,-6 0 1-15,7-11 2 16,-7 6-5-16,1-5-1 16,-7 4 4-16,1 1 5 15,0 5 1-15,0 5 4 16,-6-1-7-16,0 12-2 16,0-1-5-16,0 15-1 15,0-5-1-15,5 16-2 16,1-5 0-16,11 4 0 15,1-4 3-15,16-11 0 16,-5 1 7-16,17-16 6 0,-6 0 11 16,12-11 6-16,-12 1-4 15,0-26-3-15,-5 6-8 16,-1-11-1-16,-5 10-6 16,-6-15-2-16,0 5-2 15,-6 0-3-15,-5 5-35 16,-1 1-16-16,1 4-38 15,-6 11-17-15,-1 4-31 16,7 11-34 0,-6 0 72-16</inkml:trace>
  <inkml:trace contextRef="#ctx0" brushRef="#br0" timeOffset="811">1071 179 172 0,'5'-6'66'0,"-5"6"-36"0,0-5-11 0,0 5 21 16,0 0 6-16,0 0 5 0,0 0-9 16,0 0 0-16,0 0-24 15,0 0 7-15,0 0 3 0,0 0-2 16,-5 0-1-16,-1 0-5 16,0 0 0-16,0 0-7 15,1 0 0-15,-1 0-6 16,-6 0-2-16,7 0-5 15,-7 11-2-15,6-6 3 16,-5 10 1-16,5-5 0 16,0 6-2-16,1-1 1 15,-1 5 1-15,0-4-1 16,6 4-1-16,0 1-2 0,0-1-1 16,0-5 2-1,6 1 0-15,0-1-2 0,-1 0 2 16,1-4 1-1,6-1 2-15,-7 0-1 0,7-5-1 16,-6 0 3-16,5-5 0 16,1 0 1-16,-1-5 0 15,1 0-2-15,-1-10-2 16,-5 5 1-16,0-6-1 16,-1 1 0-16,1 0 2 15,0-1-1-15,0 1 2 16,-1 0-2-16,-5-1 2 15,0 1-2-15,0 0 2 16,0 4 7-16,0 1 3 16,0 0-2-16,0 5-1 15,0 0-4-15,0-1-1 16,0 1-3-16,0 5-2 0,0 0 3 16,0 16 0-16,0-1-1 15,0 16-2-15,0-6 1 16,6 6-1-16,0-5-3 15,0 4 2-15,-1-4-1 16,1-1 0-16,0-4 2 16,0-1 0-16,-1-4-22 15,1-1-8-15,0-5-40 16,5-5-18-16,-5 0-39 0,11 0-16 16,1 1 20-1</inkml:trace>
  <inkml:trace contextRef="#ctx0" brushRef="#br0" timeOffset="1384">1772 5 212 0,'0'-10'79'0,"0"10"-42"0,0-6-15 15,0 6 26-15,0 0-5 16,0 0-1-16,0 6-10 16,0-1-3-16,0 0-16 0,0 0-1 0,0 20 1 15,0-4-5-15,0 10 0 16,0-6 0-16,0 16 0 15,0-5-2-15,0 10 1 16,0-10 5-16,0 15 2 16,0-10 4-16,0 5 1 15,0-5 7-15,-11-1 4 16,5-4-1-16,-11 0 0 16,0-5-8-16,-30-1 0 15,7-4-12-15,-29-6-5 16,12 1-6-16,-7-6 1 15,13 1-39-15,-1-11-15 16,6 0-61-16,11-5-24 16,7 0-36-1</inkml:trace>
  <inkml:trace contextRef="#ctx0" brushRef="#br0" timeOffset="1749">1628 153 276 0,'0'-5'104'0,"0"5"-56"0,6-10-60 0,-6 10 15 16,6 10-3-16,0 0 2 15,5 11 2-15,-5-6 2 16,5 10-3-16,-5-4-2 0,6 5 2 15,-7-6-33-15,7 0-14 16,-6-4-69 0</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164 1095 180 0,'5'0'68'0,"-5"0"-36"0,12-15-7 16,-12 15 27-16,0-5 3 0,0 0 1 15,0-5-2-15,0-1-1 16,0-4-29-16,0 5 1 0,-12-6 3 16,7 6-7-16,-13 0 0 15,7 5-10-15,-12 5-2 16,6 0-5-16,-1 10-3 16,1-5-3-16,0 16 1 15,5-6 1-15,1 16 0 16,-1-6-5-16,7 21 1 15,-1-5 0-15,12 10 2 16,-1-10 1-16,13 0 3 16,-7-5-3-16,12-11 0 15,-6-4 10-15,6-21 5 16,0 0 0-16,6-31 2 16,0 6-7-16,0-32-1 15,-6 6-4-15,0-36-3 0,11-76 0 16,-17 30 1-16,-11 0-1 15,-12 0 2-15,-5 26 0 16,-1 20 1-16,1 10-2 16,-1 10 1-16,1 11 0 15,5 5 3-15,0 15-8 16,1 6 0-16,-1 4-51 16,0 6-21-16,6 4-38 15,0 11-15-15,0 0-12 16,17 20-16-1,12 16 71-15</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3.1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92 200 0,'0'-5'77'0,"0"5"-42"0,-6-5-10 0,6 5 25 0,-6 0-1 15,0 0 1-15,0-5-11 16,1-1-4-16,-7 6-19 15,1 0-1-15,-7 6 1 0,7-6-8 16,-6 15-4-16,-1 0-6 16,1 11-1-16,6-6-1 15,11 21 0-15,0-5 0 16,11 5 0-16,-5-5 3 16,5-11 0-16,1-4 5 15,5-21 2-15,-5 0 4 16,5-21 1-16,0 1-1 15,-5-16-1-15,-1 5-5 0,1-10-1 16,-6 6-28-16,-1-1-12 16,1 5-33-16,0 6-13 15,0 4-47 1,-1 11-32-16,1 0 74 16</inkml:trace>
  <inkml:trace contextRef="#ctx0" brushRef="#br0" timeOffset="556">423 51 192 0,'0'-10'74'0,"0"10"-40"0,0 0-7 0,0 0 29 0,-6 0-20 16,0 0-8-16,0 10-10 15,1-5-4-15,-1 10-8 16,0 1 0-16,0 4 1 0,1-4 3 16,10 4 1-16,1-5 1 15,6 16 2-15,-1-5 2 16,12-1 2-16,-6-4-1 16,12-1-1-16,-6-5 3 15,12-10 2-15,-7 1 0 16,7-17-1-16,-6 1-6 15,-1 0-4-15,-5 0-5 0,0-1-2 16,-5 1 1-16,-7 0 0 16,1 5 4-16,-7 0 5 15,1 0-7-15,0 5-3 16,0 0-2-16,-1 5-1 16,-5 0-3-16,6 15 2 15,0 1-1-15,5 4-2 16,-5-4-2-16,6-6-1 15,-1 0 8-15,6-15 4 16,-5 0 11-16,5-15 5 16,0 0-7-16,1-16-1 15,-1 0-7-15,0-9-2 16,-5 4-2-16,-1 0-2 16,1 5-19-16,-6 1-10 0,-1 4-29 15,1 6-11-15,0 4-54 16,0 6-24-16,-1 0 5 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6.182"/>
    </inkml:context>
    <inkml:brush xml:id="br0">
      <inkml:brushProperty name="width" value="0.05" units="cm"/>
      <inkml:brushProperty name="height" value="0.05" units="cm"/>
      <inkml:brushProperty name="color" value="#ED1C24"/>
      <inkml:brushProperty name="fitToCurve" value="1"/>
    </inkml:brush>
  </inkml:definitions>
  <inkml:trace contextRef="#ctx0" brushRef="#br0">15 26 244 0,'-6'-15'90'0,"6"15"-48"0,0-11-12 16,0 11 31-16,0 0-14 15,0 0-2-15,0 11-17 16,0-1-6-16,0 10-12 15,0 1 5-15,0 9 2 0,0-4-3 16,0 30 0-16,0-5-6 16,0 6 0-16,0-6-5 15,0 5-2-15,0-10-7 16,0 10-4-16,0-10-41 16,0 0-18-16,0-5-42 15,6 0-16-15,-1-10 4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5.887"/>
    </inkml:context>
    <inkml:brush xml:id="br0">
      <inkml:brushProperty name="width" value="0.05" units="cm"/>
      <inkml:brushProperty name="height" value="0.05" units="cm"/>
      <inkml:brushProperty name="color" value="#ED1C24"/>
      <inkml:brushProperty name="fitToCurve" value="1"/>
    </inkml:brush>
  </inkml:definitions>
  <inkml:trace contextRef="#ctx0" brushRef="#br0">0 0 364 0,'0'0'134'0,"0"5"-72"0,0 20-68 0,12-9 25 16,-7 4-15-16,1-4-2 15,0 9-1-15,0-4-1 16,-6 4 0-16,0-4-14 0,0 4-3 15,0 1-33-15,0-1-15 16,0-4-39 0,5-6-48-16,1 0 49 15</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39 208 0,'-11'10'77'0,"11"-10"-42"0,-12 30-23 0,7-24 21 16,5 14 1-16,0-5 1 15,-6 6-10-15,6-6-2 16,-6 6-14-16,6-6 1 0,-6 0 3 15,6 1-3-15,0-6 0 16,0 0-4-16,0-10 1 16,0 0-4-16,6-10 0 15,0 0 1-15,5-16 0 16,1 6-7-16,5-11 0 16,-5 5-1-16,5 1 2 15,0-1 1-15,0 6 3 16,1 4-3-16,-1 1 0 15,0 5 1-15,0 5 2 0,1 0 12 16,-1 15 8-16,0-5 0 16,0 21-1-16,-5-6-7 15,-1 11-1-15,1-6-8 16,-6 11-3-16,-1-5-23 16,1 4-9-16,0-4-64 15,0-5-29-15,-6-6-18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5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87 428 0,'0'-10'162'0,"0"10"-88"0,0-10-84 16,0 10 25-16,0-6-16 15,0 1-1-15,0 0-41 16,0 0-17-16,0-10-37 16,0-1-90-1,0 1 101-15</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8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15 220 0,'11'-15'82'0,"-11"15"-44"0,0 0-31 0,0 0 18 16,0 10 7-16,-6 10 4 15,1 11-5-15,-1 5-4 16,-6 25-15-16,1 11 6 0,-1-11 2 0,1-10-8 15,-6 6-4-15,5-1-25 16,1-5-9-16,-1-5-75 16,6 0-34-16,1-10 19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5 112 0,'5'-5'44'0,"-5"5"-24"0,0 5-24 0,12 6 5 15,-6-1 3-15,-1 0-1 16,1 0 2-16,0 0-12 16,-6 1-3-16,-12 4-39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0 104 0,'-12'20'41'0,"12"1"-22"0,0-1-20 0,0-5 9 16,0 6-21-16,6 4-5 16,0 1-25-16,0 0-10 15</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5:06.073"/>
    </inkml:context>
    <inkml:brush xml:id="br0">
      <inkml:brushProperty name="width" value="0.05" units="cm"/>
      <inkml:brushProperty name="height" value="0.05" units="cm"/>
      <inkml:brushProperty name="color" value="#ED1C24"/>
      <inkml:brushProperty name="fitToCurve" value="1"/>
    </inkml:brush>
  </inkml:definitions>
  <inkml:trace contextRef="#ctx0" brushRef="#br0">0 0 200 0,'5'6'77'0,"7"9"-42"0,-6 5-10 16,-1-4 27-16,-5 4-28 16,0-5-10-16,0 16-17 15,0-5-6-15,0 9-57 16,0-4-24-16,0 0-5 15,0-6 0-15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6:45.593"/>
    </inkml:context>
    <inkml:brush xml:id="br0">
      <inkml:brushProperty name="width" value="0.15875" units="cm"/>
      <inkml:brushProperty name="height" value="0.15875" units="cm"/>
      <inkml:brushProperty name="fitToCurve" value="1"/>
    </inkml:brush>
  </inkml:definitions>
  <inkml:trace contextRef="#ctx0" brushRef="#br0">1872 336 168 0,'-60'0'66'0,"27"0"-36"0,5 4-20 15,14 0 17-15,-5-4-4 16,-4 5-2-16,-10-5-9 16,-4 0-3-16,-5 0-5 15,-5 0-3-15,-9 0 0 0,-23 0-1 16,4 0 0-16,0 4-3 16,-13 4 0-16,-10 21-1 15,0 0 0-15,-19 4 3 16,10 5 0-16,4 16-2 15,0 8 2-15,5 13-1 0,5 3 0 16,-10 10 0-16,14 3-2 16,19 13 0-16,19 4 0 15,23 4-2-15,23 4 1 16,15-8 1-16,18-4 2 16,23-9-1-16,10-4-1 15,9-12 5-15,37-8 1 16,10-17 2-16,9-21 2 15,9-17 3-15,19-20 5 16,0-25-2-16,0-12 3 16,-4-22 3-16,4-15 1 15,-9-14-6-15,-19-20 0 16,-14 4-6-16,-14-24-2 0,-28-5-2 16,-19-13 0-16,-27 1-4 15,-24-1 0-15,-28 9-10 16,-28 4-3-16,-28 13-17 15,-15 12-8-15,-17 16-17 16,-38 1-7-16,-14 16-19 16</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04.942"/>
    </inkml:context>
    <inkml:brush xml:id="br0">
      <inkml:brushProperty name="width" value="0.15875" units="cm"/>
      <inkml:brushProperty name="height" value="0.15875" units="cm"/>
      <inkml:brushProperty name="fitToCurve" value="1"/>
    </inkml:brush>
  </inkml:definitions>
  <inkml:trace contextRef="#ctx0" brushRef="#br0">1633 166 124 0,'-5'-4'49'0,"5"8"-26"0,0-12-12 0,0 8 15 16,-4-5 1-16,-6-3 1 15,1 0-7-15,0-5-2 16,-5 1-11-16,0-1-3 0,-10-3 1 15,-9-9-5-15,1 4-1 0,-6 5 0 16,1 3 2-16,-14 5-1 16,-5 8 2-16,-10 12-4 15,-5 1 0-15,-17 7 1 16,-1 10 2-16,0 11-1 16,-4 9-1-16,-1 16 1 15,1 1-1-15,-10 4-3 16,5 29 0-16,9 12-1 15,4 17 0-15,11-5 5 16,4 13 1-16,23 1 0 16,14-5-2-16,19-13 3 15,24-12 0-15,13 4 1 16,38-11 2-16,27-14-1 0,20-17 2 16,14-16 0-16,23-20 1 15,18-14 4-15,-4-36 3 16,23-13 0-16,6-13 4 15,-6-28 0-15,10-18 1 16,-10-25-3-16,-24 5 0 16,-21-12-3-16,-25 0-1 15,-28-1 4-15,-28-11 1 16,-28 10-7-16,-23 2-4 16,-29 4-9-16,-22-1-1 15,-29 18-6-15,-28-2-1 16,-18 14-28-16,-30 12-11 15,-3 13-27-15,0 12-10 0,9 9-27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6.677"/>
    </inkml:context>
    <inkml:brush xml:id="br0">
      <inkml:brushProperty name="width" value="0.05" units="cm"/>
      <inkml:brushProperty name="height" value="0.05" units="cm"/>
      <inkml:brushProperty name="color" value="#ED1C24"/>
      <inkml:brushProperty name="fitToCurve" value="1"/>
    </inkml:brush>
  </inkml:definitions>
  <inkml:trace contextRef="#ctx0" brushRef="#br0">448 123 360 0,'0'-26'134'0,"0"26"-72"0,0 10-55 16,0-4 31-16,0-6-18 16,0 0-1-16,0 10 0 15,0 0 2-15,0 16-11 16,0-1 3-16,6 26 1 0,0-10 1 16,5 46 1-16,-5-15 0 15,5 40 0-15,1-20-6 0,0 31-2 16,-7-11-2-16,7 21 1 15,-6-20-4 1,5 4-2-16,-5-14 0 0,5-1-1 16,-5-15-14-16,6-10-5 15,-7-11-30-15,1-10-13 16,0-10-28-16,0-5-11 16,-1-5-16-1,1-16-49-15,0-4 51 16</inkml:trace>
  <inkml:trace contextRef="#ctx0" brushRef="#br0" timeOffset="387">34 169 380 0,'-17'-16'143'0,"17"16"-78"0,-12-15-36 16,7 15 39-16,5 0-20 16,0 0-2-16,0 0-27 15,0 0-11-15,5 0-6 0,1 0 6 0,23 0 5 16,-6 0-4-16,29 0-3 15,-12 0-3-15,17-5 0 16,-5 0-2-16,6-5 2 16,-12-1 0-16,11-4 3 15,-5 5-5-15,0-5-3 16,-6-1-28-16,11 1-10 16,-5 0-51-16,-6 4-19 15,-6 1-46 1,-5 10-54-16,-6 0 77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7.772"/>
    </inkml:context>
    <inkml:brush xml:id="br0">
      <inkml:brushProperty name="width" value="0.05" units="cm"/>
      <inkml:brushProperty name="height" value="0.05" units="cm"/>
      <inkml:brushProperty name="color" value="#ED1C24"/>
      <inkml:brushProperty name="fitToCurve" value="1"/>
    </inkml:brush>
  </inkml:definitions>
  <inkml:trace contextRef="#ctx0" brushRef="#br0">52 321 236 0,'-6'6'88'0,"6"-6"-48"0,6 30-38 0,-6-25 17 15,0 11-1-15,0-1 1 16,5 5 5-16,1 1 2 16,-6-1-13-16,0-4 10 0,0-1 4 0,0-5 3 15,0-5 4-15,0 1-14 16,-6-22-6-16,1 1-5 15,-7-21 1-15,1 5-5 16,-1-4-1-16,6 4 9 16,1-5 6-16,-1 5-1 15,6-4-1-15,0 4-1 16,0 0 3-16,0 6-7 16,6-1-2-16,-1 1-8 15,7 4-3-15,-1 1 0 16,7 4 2-16,-7 1 2 0,1 5 3 15,-1 0-5-15,1 4-1 16,-1 1-29-16,7 10-10 16,-7-5-38-16,6 11-16 15,-5-1-37-15,5 0-16 16,-5 0 30 0</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8 356 0,'-16'-7'134'0,"16"7"-72"0,-14-8-48 16,14 8 33-16,0 0-30 16,0 0-11-16,0 0-45 15,0 0-19-15,0 0-55 16,0-6-23-16,0 6 21 16,14 0 11-16</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8.791"/>
    </inkml:context>
    <inkml:brush xml:id="br0">
      <inkml:brushProperty name="width" value="0.05" units="cm"/>
      <inkml:brushProperty name="height" value="0.05" units="cm"/>
      <inkml:brushProperty name="color" value="#ED1C24"/>
      <inkml:brushProperty name="fitToCurve" value="1"/>
    </inkml:brush>
  </inkml:definitions>
  <inkml:trace contextRef="#ctx0" brushRef="#br0">201 69 212 0,'6'-5'79'0,"-6"5"-42"0,0-6-15 0,0 6 28 16,0 0-2-16,0 0 2 15,0-5-2-15,0 0 2 16,0 0-27-16,0 0 9 0,0 0 5 16,0 0-7-16,-6 0 0 15,0 0-6-15,0-1-3 16,1 1-9-16,-7 0-3 0,1 5-3 15,-7 0-1 1,7 0-3-16,-6 0-2 0,5 0 3 16,-5 0 0-16,5 0-1 15,1 5 1-15,-1 0-2 16,1 1-1-16,-1-1-2 16,1 5-1-16,5 0 2 15,0 5 0-15,1 1 1 16,5 4 0-16,0-4 2 15,5 4 1-15,-5 0-4 16,6 1 1-16,0-1 0 16,5 1 0-16,1-1 0 15,5 1 0-15,-5-6 0 0,5 0 0 16,-6 1 0 0,7-6 2-16,-7 0-3 0,1-5 0 15,-1 0 5-15,6-10 2 16,-11 5-2-16,6-15-1 15,-1 5-1-15,1-11-2 16,-7 6 3-16,1-6 0 16,0 1-1-16,0 0-2 15,-1-1-2-15,1 1-1 16,0 4 2-16,-6 1 2 16,0 0 0-16,6 4-1 15,-6 1-2-15,5 5-1 16,1 0-1-16,0 20 0 0,0 1 5 15,-1 14 1-15,1 1 0 16,0 10 1-16,0-5-4 16,-1-1 0-16,1-4-10 15,0 0-3-15,0 0-33 16,0-6-14-16,-1 1-59 16,1-6-23-16,0-5-20 15</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49.680"/>
    </inkml:context>
    <inkml:brush xml:id="br0">
      <inkml:brushProperty name="width" value="0.05" units="cm"/>
      <inkml:brushProperty name="height" value="0.05" units="cm"/>
      <inkml:brushProperty name="color" value="#ED1C24"/>
      <inkml:brushProperty name="fitToCurve" value="1"/>
    </inkml:brush>
  </inkml:definitions>
  <inkml:trace contextRef="#ctx0" brushRef="#br0">128 1288 228 0,'6'-5'85'0,"-6"5"-46"0,6-5-6 15,-6 5 33-15,0 0-5 16,0 0 1-16,6-5-15 15,-1 5-5-15,1-5-23 16,0 0 6-16,-6 0 3 0,0-1 0 16,0-4 3-16,0 5-6 15,-6-5-1-15,6 0-7 0,-11 5 0 16,5-1-8 0,-6 1-3-16,1 0-1 0,-1 5 1 15,1 0-3-15,-6 0-2 16,5 0 0-16,1 10-1 15,-1 1 2-15,1 9 1 16,-1 1-6-16,1 4 0 16,5 1-1-16,6 4 2 15,0-4-1-15,6 0-1 16,-1-1 0-16,7 1 3 16,-1-1 0-16,7 1 1 15,-7-6 0-15,6 1 0 16,-5-6 2-16,5-5 1 15,-5 0 5-15,-1-15 3 0,1 0-6 16,-1-25-1-16,-5 4 0 16,0-25 0-16,-1 5-5 15,-5-16 1-15,0 11 0 16,-5-25 0-16,-1 9 0 16,-6-15 0-16,1 11 0 15,-1-16 2-15,1 10-3 16,-1-5 0-16,1 16 1 15,-1-11 0-15,7 16-3 16,-1-6 2-16,0 11 3 16,0-5 1-16,6 5-4 15,0 4-1-15,0 6-21 0,-5 6-10 16,5 4-60-16,0 0-27 16,0 5-73-1,0-4-50-15,0 4 110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39 440 0,'0'-10'165'0,"0"10"-90"0,0 0-81 0,0 0 30 0,0 0-18 16,0 0-3-16,0-5-55 15,0 1-23-15,0-2-85 16,0 1-36-16,0 0 83 16,0 1 40-16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0.803"/>
    </inkml:context>
    <inkml:brush xml:id="br0">
      <inkml:brushProperty name="width" value="0.05" units="cm"/>
      <inkml:brushProperty name="height" value="0.05" units="cm"/>
      <inkml:brushProperty name="color" value="#ED1C24"/>
      <inkml:brushProperty name="fitToCurve" value="1"/>
    </inkml:brush>
  </inkml:definitions>
  <inkml:trace contextRef="#ctx0" brushRef="#br0">0 149 228 0,'0'0'88'0,"0"0"-48"0,0 5-23 0,0 0 27 16,6 0-23-16,-6 0-6 16,17 0-8-16,-5 0 0 15,17 6-4-15,-6-1 3 0,11-5 0 16,1 0 2-16,-1-5 2 16,1 0 4-16,-1-5 1 15,-5 5-6-15,0-10-1 16,-1 0-2-16,1-11 1 15,-6 6-4-15,-6-6 0 16,1 6 1-16,-7-5 2 0,1 4-1 16,-12-4 2-16,0 4-2 15,-18 1 0-15,7 0-1 16,-18 10 2 0,6-1 1-16,-11 17 3 0,5-1-1 15,-6 16 2-15,7-1-2 16,5 21 2-16,0-10-4 15,23 10 1-15,0-5-3 16,17 0 2-16,-6-6-2 16,24 1 0-16,-6-5-1 15,11-5 0-15,-6-6-9 0,7-10-4 16,-7 0-31-16,6-15-13 16,-5 0-37-16,5-10-16 15,-5 5-34 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1.459"/>
    </inkml:context>
    <inkml:brush xml:id="br0">
      <inkml:brushProperty name="width" value="0.05" units="cm"/>
      <inkml:brushProperty name="height" value="0.05" units="cm"/>
      <inkml:brushProperty name="color" value="#ED1C24"/>
      <inkml:brushProperty name="fitToCurve" value="1"/>
    </inkml:brush>
  </inkml:definitions>
  <inkml:trace contextRef="#ctx0" brushRef="#br0">0 6 384 0,'-5'-5'145'0,"5"5"-78"0,17 5-58 0,-17-5 32 0,11 0-5 16,1 0 0-16,17 0-6 16,-6 0-4-16,5-5-14 15,-5 5-5-15,12 0-1 0,-6 0-3 16,5 0-2-16,-5 0 0 16,0 0 1-16,-6 0-34 15,0 0-16-15,-6 0-57 16,0 0-23-16,-5 0-41 15</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9T15:54:52.320"/>
    </inkml:context>
    <inkml:brush xml:id="br0">
      <inkml:brushProperty name="width" value="0.05" units="cm"/>
      <inkml:brushProperty name="height" value="0.05" units="cm"/>
      <inkml:brushProperty name="color" value="#ED1C24"/>
      <inkml:brushProperty name="fitToCurve" value="1"/>
    </inkml:brush>
  </inkml:definitions>
  <inkml:trace contextRef="#ctx0" brushRef="#br0">104 1532 260 0,'5'-15'99'0,"-5"15"-54"0,6-26-11 0,-6 26 34 16,0-5-4-16,0 5 1 15,-6-5-16-15,6 0-8 16,-5-5-23-16,-1 4 2 0,-6-4 1 15,7 5-7-15,-7 5-1 16,0 0-7-16,-5 5-4 16,6 0-4-16,-7 21 1 15,7-6-4-15,11 31 1 16,0-5-3-16,6 6 0 16,-1-6 1-16,13-6 2 0,-7-9 4 15,12-10 2-15,0-6 4 16,0-20 1-16,0 0 5 15,-5-31 5-15,-7 5-3 16,-11-15 0-16,0 10-8 16,-6-10-4-16,1 6 1 15,-1-1 0-15,0 5-21 16,0 5-8-16,1 6-40 16,5 4-15-16,0 6-26 15,5 10-11-15,-5 0-11 16,6 5-29-16,0 0 60 15</inkml:trace>
  <inkml:trace contextRef="#ctx0" brushRef="#br0" timeOffset="525">713 1813 200 0,'23'36'77'0,"-23"-36"-42"16,12 36-39-16,-12-31 13 0,5 0 12 15,1 0 11-15,0-10 12 16,0 5 6-16,-6-31-27 16,0 6 13-16,-12-31 5 0,1 4-6 15,-18-29-3-15,6 9-12 16,-17-51-5-16,5 21-8 16,-17-21-3-16,12 16-2 15,0-16 1-15,5 26 7 16,7-10 3-16,-1 15 9 0,6-5 4 15,6 15-6-15,5 0-1 16,1 10-9-16,11 6-2 16,0 5-6-16,17 9-4 15,0 12 3-15,18 4 1 16,-7 5 0-16,13 0 1 16,-7 6-13-16,6 10-3 15,-5 4-18-15,-1 11-8 16,-5 0-28-16,0 21-12 15,-6-6-27-15,0 16-10 16,0-6-13 0</inkml:trace>
  <inkml:trace contextRef="#ctx0" brushRef="#br0" timeOffset="834">500 1246 300 0,'-28'30'112'0,"28"-30"-60"0,0 16-28 16,0-11 33-16,5 0-18 15,1 0-2-15,23-5-7 0,-6 0-1 16,17-5-16-16,-5 5-8 0,-1-5-3 15,-5 0-2-15,0 5 2 16,-6 0-10-16,0 0-4 16,0 0-45-16,0 0-18 15,-6 0-45-15,0 0-17 16,0 0 20 0</inkml:trace>
  <inkml:trace contextRef="#ctx0" brushRef="#br0" timeOffset="1351">1334 1859 244 0,'35'31'93'0,"-35"-31"-50"0,23 15-44 15,-23-10 20-15,6 0-2 16,-1 1 4-16,1-6 13 16,0 0 6-16,0-21-21 15,-6 6-2-15,-6-36 0 0,0 10 4 0,-17-26 2 16,6 11-6-1,-29-41-2-15,6 15-7 16,-6-36-3-16,5 16 0 0,1-5 1 16,6 15-1-16,5-10 2 15,6 20 11-15,6-5 6 16,-1 15-1-16,7-10 0 16,5 16-6-16,6-6 0 15,0 11-10-15,6-5-2 16,0 9-5-16,11 6-3 15,0 10 2-15,18 6 0 16,-7 4 1-16,13 16 0 16,-7-1-16-16,6 16-4 15,-5 0-21-15,5 16-7 16,-5-1-31-16,-7 16-15 16,-5-6-23-16,0 16-9 15,-5-10 21-15</inkml:trace>
  <inkml:trace contextRef="#ctx0" brushRef="#br0" timeOffset="1655">1058 1246 408 0,'0'5'154'0,"0"-5"-84"0,12 5-64 0,-12-5 33 16,11 0-8-16,1 0 2 15,17 0-12-15,-6 0-3 16,11 0-10-16,1 0-5 0,5 0-2 16,-6 0-4-16,1 0 0 15,-6 0-38-15,-1 0-17 16,-5 0-42-16,0 0-14 15,0 0-33 1,-5 0-25-16,-1 0 79 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problem is that unit tests only tell us that we have tiny bits of code that work correctly in isolation. That’s it; they don’t give us any confidence whatsoever that those individual units will work correctly as an integrated system. Many times in my career I’ve had all of the unit tests be green, and yet if I tried to log in to the app in a browser it would be a flaming dumpster fire of fail for any one of many different reasons.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way to increase the level of confidence we get from the test suite is to hit an actual database. Some teams call </a:t>
            </a:r>
            <a:r>
              <a:rPr lang="en-US" sz="1200" i="1" kern="1200" dirty="0">
                <a:solidFill>
                  <a:schemeClr val="tx1"/>
                </a:solidFill>
                <a:effectLst/>
                <a:latin typeface="+mn-lt"/>
                <a:ea typeface="+mn-ea"/>
                <a:cs typeface="+mn-cs"/>
              </a:rPr>
              <a:t>any </a:t>
            </a:r>
            <a:r>
              <a:rPr lang="en-US" sz="1200" kern="1200" dirty="0">
                <a:solidFill>
                  <a:schemeClr val="tx1"/>
                </a:solidFill>
                <a:effectLst/>
                <a:latin typeface="+mn-lt"/>
                <a:ea typeface="+mn-ea"/>
                <a:cs typeface="+mn-cs"/>
              </a:rPr>
              <a:t>test that hits a database an “integration” test but I think it’s helpful to differentiate between “data tests” and “integration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12043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nomenclature, a “</a:t>
            </a:r>
            <a:r>
              <a:rPr lang="en-US" sz="1200" u="sng" kern="1200" dirty="0">
                <a:solidFill>
                  <a:schemeClr val="tx1"/>
                </a:solidFill>
                <a:effectLst/>
                <a:latin typeface="+mn-lt"/>
                <a:ea typeface="+mn-ea"/>
                <a:cs typeface="+mn-cs"/>
              </a:rPr>
              <a:t>data test</a:t>
            </a:r>
            <a:r>
              <a:rPr lang="en-US" sz="1200" kern="1200" dirty="0">
                <a:solidFill>
                  <a:schemeClr val="tx1"/>
                </a:solidFill>
                <a:effectLst/>
                <a:latin typeface="+mn-lt"/>
                <a:ea typeface="+mn-ea"/>
                <a:cs typeface="+mn-cs"/>
              </a:rPr>
              <a:t>” is basically a unit test of the data access layer itself. These tests target very small units of code, they just happen to involve a real database. We still don’t know if the application as a whole will correctly integrate those tiny units, but at least know the queries they would generate are correct, and that helps move the confidence needle a bit.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 the other hand, they cost more as well because we have to set up real data to run them, and because hitting a real database makes them slower to execute.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65696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1170157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calling into code at a higher level in the stack, integration tests more closely simulate what actually happens in production, and green integration tests give us even more confidence in the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integration tests are often more costly to write because they require additional setup work than unit or data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when you test a data access method you just need to worry about setting up the database. But if you write an integration test against a controller action method, you might need to set up the database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create a user object to be the logged in user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some session state object.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88942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primarily use integration tests when there are business rules that are spread among multiple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tons of code that handles form posts and does all kinds of data validation and business processing. There are many different services and components that each implement part of the overarching business rules. We have unit tests for many of those individual methods and components, but we’ve learned that there are all types of issues that we won’t find unless we test those units together.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don’t need the UI to validate those rules; we can call some method at the top of the stack and we can see what changed, or what didn’t change, in the database to determine if the code worked as expected. The UI itself has no bearing on this logic and so there’s no added value in testing through the UI.</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have seen the Testing Pyramid before, which tells you to create a lot of unit tests, fewer integration tests, and even fewer UI tests.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don’t like thinking of it as a pyramid though because the pyramid suggests that there is a “proper” proportion of one type of test to another, and that type of thinking hasn’t been useful to us.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626386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I like to think of tests as intentionally designed jigsaw pieces that work together as a whole, with limited overlap, and where each type of test fills in the specific gaps created by other types of tests.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actual proportion of each type of test could change from system to system and feature to feature, and as long as you’re using each type of test for the right type of thing, there’s no right or wrong number of UI tests.</a:t>
            </a:r>
          </a:p>
          <a:p>
            <a:endParaRPr lang="en-US" dirty="0"/>
          </a:p>
          <a:p>
            <a:r>
              <a:rPr lang="en-US" dirty="0"/>
              <a:t>The main point of all of this is that you should have a </a:t>
            </a:r>
            <a:r>
              <a:rPr lang="en-US" b="1" dirty="0"/>
              <a:t>test strategy that is specific to your scenario</a:t>
            </a:r>
            <a:r>
              <a:rPr lang="en-US" dirty="0"/>
              <a:t>, and not conforming to an arbitrary geometric shape.</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2977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pattern has us create a PageObject class for every page that we want to test, and the job of that PageObject is to provide an API that allows the test code to interact with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an example of a PageObject for a Login page.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thing that a PageObject does is expose public properties representing the HTML elements on that page. For instance, a Login form would obviously contain fields for entering a username and password and a button to submit the form.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Selenium WebDriver which gives us 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map each element to the DOM. There are many different lookup strategies you can use, although the vast majority of our use cases are handled with ID and class names. We’ll talk more about that later.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824585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point here is that a good PageObject gives you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writing tests,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should allow a software client, like a test, to do anything that a human being could do, but without requiring that client to know anything about the specific HTML structure in use.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tests easier to read and understand, promotes reuse, and reduces duplication. If the HTML structure changes over time, you only need to update the affected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and not every single test that works with those elements.</a:t>
            </a: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(Target: 20-21 minutes elapsed)</a:t>
            </a:r>
          </a:p>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PageObject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started writing more and more UI tests for those features we very quickly realized that test data management would be one of those things where a “best practice” just doesn’t exist, and that every decision we would make would be flawed in one way or another. This is a big part of why I say that UI testing is “trade-offs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there is no “best practice” that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works, I can’t tell you exactly what you </a:t>
            </a:r>
            <a:r>
              <a:rPr lang="en-US" sz="1200" i="1" kern="1200" dirty="0">
                <a:solidFill>
                  <a:schemeClr val="tx1"/>
                </a:solidFill>
                <a:effectLst/>
                <a:latin typeface="+mn-lt"/>
                <a:ea typeface="+mn-ea"/>
                <a:cs typeface="+mn-cs"/>
              </a:rPr>
              <a:t>should </a:t>
            </a:r>
            <a:r>
              <a:rPr lang="en-US" sz="1200" kern="1200" dirty="0">
                <a:solidFill>
                  <a:schemeClr val="tx1"/>
                </a:solidFill>
                <a:effectLst/>
                <a:latin typeface="+mn-lt"/>
                <a:ea typeface="+mn-ea"/>
                <a:cs typeface="+mn-cs"/>
              </a:rPr>
              <a:t>do in your own tests. Instead, I want to lay out the different decisions you have to make, the trade-offs that each decision involves, and our advice for negotiating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pretend that we want to write a UI test for one of the data entry forms that my system can display to an applicant. The first decision that we have to make is whether our test should render a pre-existing form that’s already been configured in the database, or whether that test should create a brand new form as part of the test itself.</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384946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UI-testable</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share with you is some techniques that we use to make our systems more easily testable through the UI.</a:t>
            </a:r>
          </a:p>
          <a:p>
            <a:r>
              <a:rPr lang="en-US" sz="1200" kern="1200" dirty="0">
                <a:solidFill>
                  <a:schemeClr val="tx1"/>
                </a:solidFill>
                <a:effectLst/>
                <a:latin typeface="+mn-lt"/>
                <a:ea typeface="+mn-ea"/>
                <a:cs typeface="+mn-cs"/>
              </a:rPr>
              <a:t>The first technique is basically a way of </a:t>
            </a:r>
            <a:r>
              <a:rPr lang="en-US" sz="1200" i="1" kern="1200" dirty="0">
                <a:solidFill>
                  <a:schemeClr val="tx1"/>
                </a:solidFill>
                <a:effectLst/>
                <a:latin typeface="+mn-lt"/>
                <a:ea typeface="+mn-ea"/>
                <a:cs typeface="+mn-cs"/>
              </a:rPr>
              <a:t>avoiding </a:t>
            </a:r>
            <a:r>
              <a:rPr lang="en-US" sz="1200" kern="1200" dirty="0">
                <a:solidFill>
                  <a:schemeClr val="tx1"/>
                </a:solidFill>
                <a:effectLst/>
                <a:latin typeface="+mn-lt"/>
                <a:ea typeface="+mn-ea"/>
                <a:cs typeface="+mn-cs"/>
              </a:rPr>
              <a:t>UI tests by designing your code to be unit or integration testable instead, because it’s easier to unit test a view model than UI test through the browser.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51190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43704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10.emf"/><Relationship Id="rId4" Type="http://schemas.openxmlformats.org/officeDocument/2006/relationships/customXml" Target="../ink/ink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01.emf"/><Relationship Id="rId4" Type="http://schemas.openxmlformats.org/officeDocument/2006/relationships/customXml" Target="../ink/ink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96.emf"/><Relationship Id="rId18" Type="http://schemas.openxmlformats.org/officeDocument/2006/relationships/customXml" Target="../ink/ink32.xml"/><Relationship Id="rId3" Type="http://schemas.openxmlformats.org/officeDocument/2006/relationships/image" Target="../media/image6.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29.xml"/><Relationship Id="rId17" Type="http://schemas.openxmlformats.org/officeDocument/2006/relationships/image" Target="../media/image98.emf"/><Relationship Id="rId2" Type="http://schemas.openxmlformats.org/officeDocument/2006/relationships/notesSlide" Target="../notesSlides/notesSlide18.xml"/><Relationship Id="rId16" Type="http://schemas.openxmlformats.org/officeDocument/2006/relationships/customXml" Target="../ink/ink31.xml"/><Relationship Id="rId20" Type="http://schemas.openxmlformats.org/officeDocument/2006/relationships/customXml" Target="../ink/ink33.xml"/><Relationship Id="rId1" Type="http://schemas.openxmlformats.org/officeDocument/2006/relationships/slideLayout" Target="../slideLayouts/slideLayout8.xml"/><Relationship Id="rId6" Type="http://schemas.openxmlformats.org/officeDocument/2006/relationships/customXml" Target="../ink/ink26.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28.xml"/><Relationship Id="rId19" Type="http://schemas.openxmlformats.org/officeDocument/2006/relationships/image" Target="../media/image99.emf"/><Relationship Id="rId4" Type="http://schemas.openxmlformats.org/officeDocument/2006/relationships/customXml" Target="../ink/ink25.xml"/><Relationship Id="rId9" Type="http://schemas.openxmlformats.org/officeDocument/2006/relationships/image" Target="../media/image45.emf"/><Relationship Id="rId14" Type="http://schemas.openxmlformats.org/officeDocument/2006/relationships/customXml" Target="../ink/ink30.xml"/><Relationship Id="rId22" Type="http://schemas.openxmlformats.org/officeDocument/2006/relationships/customXml" Target="../ink/ink34.xml"/></Relationships>
</file>

<file path=ppt/slides/_rels/slide19.xml.rels><?xml version="1.0" encoding="UTF-8" standalone="yes"?>
<Relationships xmlns="http://schemas.openxmlformats.org/package/2006/relationships"><Relationship Id="rId8" Type="http://schemas.openxmlformats.org/officeDocument/2006/relationships/customXml" Target="../ink/ink37.xml"/><Relationship Id="rId13" Type="http://schemas.openxmlformats.org/officeDocument/2006/relationships/image" Target="../media/image107.emf"/><Relationship Id="rId3" Type="http://schemas.openxmlformats.org/officeDocument/2006/relationships/image" Target="../media/image6.png"/><Relationship Id="rId7" Type="http://schemas.openxmlformats.org/officeDocument/2006/relationships/image" Target="../media/image104.emf"/><Relationship Id="rId12" Type="http://schemas.openxmlformats.org/officeDocument/2006/relationships/customXml" Target="../ink/ink39.xml"/><Relationship Id="rId17" Type="http://schemas.openxmlformats.org/officeDocument/2006/relationships/image" Target="../media/image109.emf"/><Relationship Id="rId2" Type="http://schemas.openxmlformats.org/officeDocument/2006/relationships/notesSlide" Target="../notesSlides/notesSlide19.xml"/><Relationship Id="rId16" Type="http://schemas.openxmlformats.org/officeDocument/2006/relationships/customXml" Target="../ink/ink41.xml"/><Relationship Id="rId1" Type="http://schemas.openxmlformats.org/officeDocument/2006/relationships/slideLayout" Target="../slideLayouts/slideLayout8.xml"/><Relationship Id="rId6" Type="http://schemas.openxmlformats.org/officeDocument/2006/relationships/customXml" Target="../ink/ink36.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38.xml"/><Relationship Id="rId4" Type="http://schemas.openxmlformats.org/officeDocument/2006/relationships/customXml" Target="../ink/ink35.xml"/><Relationship Id="rId9" Type="http://schemas.openxmlformats.org/officeDocument/2006/relationships/image" Target="../media/image105.emf"/><Relationship Id="rId14" Type="http://schemas.openxmlformats.org/officeDocument/2006/relationships/customXml" Target="../ink/ink40.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1.emf"/><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customXml" Target="../ink/ink43.xml"/><Relationship Id="rId5" Type="http://schemas.openxmlformats.org/officeDocument/2006/relationships/image" Target="../media/image110.emf"/><Relationship Id="rId4" Type="http://schemas.openxmlformats.org/officeDocument/2006/relationships/customXml" Target="../ink/ink42.xml"/></Relationships>
</file>

<file path=ppt/slides/_rels/slide21.xml.rels><?xml version="1.0" encoding="UTF-8" standalone="yes"?>
<Relationships xmlns="http://schemas.openxmlformats.org/package/2006/relationships"><Relationship Id="rId8" Type="http://schemas.openxmlformats.org/officeDocument/2006/relationships/customXml" Target="../ink/ink46.xml"/><Relationship Id="rId13" Type="http://schemas.openxmlformats.org/officeDocument/2006/relationships/image" Target="../media/image116.emf"/><Relationship Id="rId18" Type="http://schemas.openxmlformats.org/officeDocument/2006/relationships/customXml" Target="../ink/ink51.xml"/><Relationship Id="rId26" Type="http://schemas.openxmlformats.org/officeDocument/2006/relationships/customXml" Target="../ink/ink55.xml"/><Relationship Id="rId3" Type="http://schemas.openxmlformats.org/officeDocument/2006/relationships/image" Target="../media/image6.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48.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1.xml"/><Relationship Id="rId16" Type="http://schemas.openxmlformats.org/officeDocument/2006/relationships/customXml" Target="../ink/ink50.xml"/><Relationship Id="rId20" Type="http://schemas.openxmlformats.org/officeDocument/2006/relationships/customXml" Target="../ink/ink52.xml"/><Relationship Id="rId1" Type="http://schemas.openxmlformats.org/officeDocument/2006/relationships/slideLayout" Target="../slideLayouts/slideLayout8.xml"/><Relationship Id="rId6" Type="http://schemas.openxmlformats.org/officeDocument/2006/relationships/customXml" Target="../ink/ink45.xml"/><Relationship Id="rId11" Type="http://schemas.openxmlformats.org/officeDocument/2006/relationships/image" Target="../media/image115.emf"/><Relationship Id="rId24" Type="http://schemas.openxmlformats.org/officeDocument/2006/relationships/customXml" Target="../ink/ink54.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47.xml"/><Relationship Id="rId19" Type="http://schemas.openxmlformats.org/officeDocument/2006/relationships/image" Target="../media/image119.emf"/><Relationship Id="rId4" Type="http://schemas.openxmlformats.org/officeDocument/2006/relationships/customXml" Target="../ink/ink44.xml"/><Relationship Id="rId9" Type="http://schemas.openxmlformats.org/officeDocument/2006/relationships/image" Target="../media/image114.emf"/><Relationship Id="rId14" Type="http://schemas.openxmlformats.org/officeDocument/2006/relationships/customXml" Target="../ink/ink49.xml"/><Relationship Id="rId22" Type="http://schemas.openxmlformats.org/officeDocument/2006/relationships/customXml" Target="../ink/ink53.xml"/><Relationship Id="rId27" Type="http://schemas.openxmlformats.org/officeDocument/2006/relationships/image" Target="../media/image123.emf"/></Relationships>
</file>

<file path=ppt/slides/_rels/slide22.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63.xml"/><Relationship Id="rId26" Type="http://schemas.openxmlformats.org/officeDocument/2006/relationships/customXml" Target="../ink/ink67.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71.xml"/><Relationship Id="rId42" Type="http://schemas.openxmlformats.org/officeDocument/2006/relationships/customXml" Target="../ink/ink75.xml"/><Relationship Id="rId47" Type="http://schemas.openxmlformats.org/officeDocument/2006/relationships/image" Target="../media/image145.emf"/><Relationship Id="rId50" Type="http://schemas.openxmlformats.org/officeDocument/2006/relationships/customXml" Target="../ink/ink79.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2.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136.emf"/><Relationship Id="rId41" Type="http://schemas.openxmlformats.org/officeDocument/2006/relationships/image" Target="../media/image142.emf"/><Relationship Id="rId54" Type="http://schemas.openxmlformats.org/officeDocument/2006/relationships/customXml" Target="../ink/ink81.xml"/><Relationship Id="rId1" Type="http://schemas.openxmlformats.org/officeDocument/2006/relationships/slideLayout" Target="../slideLayouts/slideLayout8.xml"/><Relationship Id="rId6" Type="http://schemas.openxmlformats.org/officeDocument/2006/relationships/customXml" Target="../ink/ink57.xml"/><Relationship Id="rId11" Type="http://schemas.openxmlformats.org/officeDocument/2006/relationships/image" Target="../media/image127.emf"/><Relationship Id="rId24" Type="http://schemas.openxmlformats.org/officeDocument/2006/relationships/customXml" Target="../ink/ink66.xml"/><Relationship Id="rId32" Type="http://schemas.openxmlformats.org/officeDocument/2006/relationships/customXml" Target="../ink/ink70.xml"/><Relationship Id="rId37" Type="http://schemas.openxmlformats.org/officeDocument/2006/relationships/image" Target="../media/image140.emf"/><Relationship Id="rId40" Type="http://schemas.openxmlformats.org/officeDocument/2006/relationships/customXml" Target="../ink/ink74.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83.xml"/><Relationship Id="rId5" Type="http://schemas.openxmlformats.org/officeDocument/2006/relationships/image" Target="../media/image124.emf"/><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68.xml"/><Relationship Id="rId36" Type="http://schemas.openxmlformats.org/officeDocument/2006/relationships/customXml" Target="../ink/ink72.xml"/><Relationship Id="rId49" Type="http://schemas.openxmlformats.org/officeDocument/2006/relationships/image" Target="../media/image146.emf"/><Relationship Id="rId57" Type="http://schemas.openxmlformats.org/officeDocument/2006/relationships/image" Target="../media/image150.emf"/><Relationship Id="rId61" Type="http://schemas.openxmlformats.org/officeDocument/2006/relationships/image" Target="../media/image152.emf"/><Relationship Id="rId10" Type="http://schemas.openxmlformats.org/officeDocument/2006/relationships/customXml" Target="../ink/ink59.xml"/><Relationship Id="rId19" Type="http://schemas.openxmlformats.org/officeDocument/2006/relationships/image" Target="../media/image131.emf"/><Relationship Id="rId31" Type="http://schemas.openxmlformats.org/officeDocument/2006/relationships/image" Target="../media/image137.emf"/><Relationship Id="rId44" Type="http://schemas.openxmlformats.org/officeDocument/2006/relationships/customXml" Target="../ink/ink76.xml"/><Relationship Id="rId52" Type="http://schemas.openxmlformats.org/officeDocument/2006/relationships/customXml" Target="../ink/ink80.xml"/><Relationship Id="rId60" Type="http://schemas.openxmlformats.org/officeDocument/2006/relationships/customXml" Target="../ink/ink84.xml"/><Relationship Id="rId4" Type="http://schemas.openxmlformats.org/officeDocument/2006/relationships/customXml" Target="../ink/ink56.xml"/><Relationship Id="rId9" Type="http://schemas.openxmlformats.org/officeDocument/2006/relationships/image" Target="../media/image126.emf"/><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135.emf"/><Relationship Id="rId30" Type="http://schemas.openxmlformats.org/officeDocument/2006/relationships/customXml" Target="../ink/ink69.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78.xml"/><Relationship Id="rId56" Type="http://schemas.openxmlformats.org/officeDocument/2006/relationships/customXml" Target="../ink/ink82.xml"/><Relationship Id="rId8" Type="http://schemas.openxmlformats.org/officeDocument/2006/relationships/customXml" Target="../ink/ink58.xml"/><Relationship Id="rId51" Type="http://schemas.openxmlformats.org/officeDocument/2006/relationships/image" Target="../media/image147.emf"/><Relationship Id="rId3" Type="http://schemas.openxmlformats.org/officeDocument/2006/relationships/image" Target="../media/image6.png"/><Relationship Id="rId12" Type="http://schemas.openxmlformats.org/officeDocument/2006/relationships/customXml" Target="../ink/ink60.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73.xml"/><Relationship Id="rId46" Type="http://schemas.openxmlformats.org/officeDocument/2006/relationships/customXml" Target="../ink/ink77.xml"/><Relationship Id="rId59" Type="http://schemas.openxmlformats.org/officeDocument/2006/relationships/image" Target="../media/image15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3" Type="http://schemas.openxmlformats.org/officeDocument/2006/relationships/customXml" Target="../ink/ink86.xml"/><Relationship Id="rId18" Type="http://schemas.openxmlformats.org/officeDocument/2006/relationships/diagramColors" Target="../diagrams/colors3.xml"/><Relationship Id="rId3" Type="http://schemas.openxmlformats.org/officeDocument/2006/relationships/customXml" Target="../ink/ink85.xml"/><Relationship Id="rId12" Type="http://schemas.openxmlformats.org/officeDocument/2006/relationships/image" Target="../media/image304.emf"/><Relationship Id="rId17" Type="http://schemas.openxmlformats.org/officeDocument/2006/relationships/diagramQuickStyle" Target="../diagrams/quickStyle3.xml"/><Relationship Id="rId2" Type="http://schemas.openxmlformats.org/officeDocument/2006/relationships/notesSlide" Target="../notesSlides/notesSlide24.xml"/><Relationship Id="rId16" Type="http://schemas.openxmlformats.org/officeDocument/2006/relationships/diagramLayout" Target="../diagrams/layout3.xml"/><Relationship Id="rId1" Type="http://schemas.openxmlformats.org/officeDocument/2006/relationships/slideLayout" Target="../slideLayouts/slideLayout8.xml"/><Relationship Id="rId15" Type="http://schemas.openxmlformats.org/officeDocument/2006/relationships/diagramData" Target="../diagrams/data3.xml"/><Relationship Id="rId19" Type="http://schemas.microsoft.com/office/2007/relationships/diagramDrawing" Target="../diagrams/drawing3.xml"/><Relationship Id="rId14" Type="http://schemas.openxmlformats.org/officeDocument/2006/relationships/image" Target="../media/image305.emf"/></Relationships>
</file>

<file path=ppt/slides/_rels/slide25.xml.rels><?xml version="1.0" encoding="UTF-8" standalone="yes"?>
<Relationships xmlns="http://schemas.openxmlformats.org/package/2006/relationships"><Relationship Id="rId13" Type="http://schemas.openxmlformats.org/officeDocument/2006/relationships/customXml" Target="../ink/ink88.xml"/><Relationship Id="rId3" Type="http://schemas.openxmlformats.org/officeDocument/2006/relationships/customXml" Target="../ink/ink87.xml"/><Relationship Id="rId12" Type="http://schemas.openxmlformats.org/officeDocument/2006/relationships/image" Target="../media/image304.emf"/><Relationship Id="rId2" Type="http://schemas.openxmlformats.org/officeDocument/2006/relationships/notesSlide" Target="../notesSlides/notesSlide25.xml"/><Relationship Id="rId1" Type="http://schemas.openxmlformats.org/officeDocument/2006/relationships/slideLayout" Target="../slideLayouts/slideLayout8.xml"/><Relationship Id="rId14" Type="http://schemas.openxmlformats.org/officeDocument/2006/relationships/image" Target="../media/image710.e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customXml" Target="../ink/ink93.xml"/><Relationship Id="rId18" Type="http://schemas.openxmlformats.org/officeDocument/2006/relationships/image" Target="../media/image164.emf"/><Relationship Id="rId26" Type="http://schemas.openxmlformats.org/officeDocument/2006/relationships/image" Target="../media/image168.emf"/><Relationship Id="rId39" Type="http://schemas.openxmlformats.org/officeDocument/2006/relationships/customXml" Target="../ink/ink106.xml"/><Relationship Id="rId21" Type="http://schemas.openxmlformats.org/officeDocument/2006/relationships/customXml" Target="../ink/ink97.xml"/><Relationship Id="rId34" Type="http://schemas.openxmlformats.org/officeDocument/2006/relationships/image" Target="../media/image172.emf"/><Relationship Id="rId42" Type="http://schemas.openxmlformats.org/officeDocument/2006/relationships/image" Target="../media/image176.emf"/><Relationship Id="rId47" Type="http://schemas.openxmlformats.org/officeDocument/2006/relationships/customXml" Target="../ink/ink110.xml"/><Relationship Id="rId50" Type="http://schemas.openxmlformats.org/officeDocument/2006/relationships/image" Target="../media/image180.emf"/><Relationship Id="rId55" Type="http://schemas.openxmlformats.org/officeDocument/2006/relationships/customXml" Target="../ink/ink114.xml"/><Relationship Id="rId63" Type="http://schemas.openxmlformats.org/officeDocument/2006/relationships/customXml" Target="../ink/ink118.xml"/><Relationship Id="rId68" Type="http://schemas.openxmlformats.org/officeDocument/2006/relationships/image" Target="../media/image189.emf"/><Relationship Id="rId76" Type="http://schemas.openxmlformats.org/officeDocument/2006/relationships/image" Target="../media/image193.emf"/><Relationship Id="rId7" Type="http://schemas.openxmlformats.org/officeDocument/2006/relationships/customXml" Target="../ink/ink90.xml"/><Relationship Id="rId71" Type="http://schemas.openxmlformats.org/officeDocument/2006/relationships/customXml" Target="../ink/ink122.xml"/><Relationship Id="rId2" Type="http://schemas.openxmlformats.org/officeDocument/2006/relationships/notesSlide" Target="../notesSlides/notesSlide31.xml"/><Relationship Id="rId16" Type="http://schemas.openxmlformats.org/officeDocument/2006/relationships/image" Target="../media/image163.emf"/><Relationship Id="rId29" Type="http://schemas.openxmlformats.org/officeDocument/2006/relationships/customXml" Target="../ink/ink101.xml"/><Relationship Id="rId11" Type="http://schemas.openxmlformats.org/officeDocument/2006/relationships/customXml" Target="../ink/ink92.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105.xml"/><Relationship Id="rId40" Type="http://schemas.openxmlformats.org/officeDocument/2006/relationships/image" Target="../media/image175.emf"/><Relationship Id="rId45" Type="http://schemas.openxmlformats.org/officeDocument/2006/relationships/customXml" Target="../ink/ink109.xml"/><Relationship Id="rId53" Type="http://schemas.openxmlformats.org/officeDocument/2006/relationships/customXml" Target="../ink/ink113.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89.xml"/><Relationship Id="rId15" Type="http://schemas.openxmlformats.org/officeDocument/2006/relationships/customXml" Target="../ink/ink94.xml"/><Relationship Id="rId23" Type="http://schemas.openxmlformats.org/officeDocument/2006/relationships/customXml" Target="../ink/ink98.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111.xml"/><Relationship Id="rId57" Type="http://schemas.openxmlformats.org/officeDocument/2006/relationships/customXml" Target="../ink/ink115.xml"/><Relationship Id="rId61" Type="http://schemas.openxmlformats.org/officeDocument/2006/relationships/customXml" Target="../ink/ink117.xml"/><Relationship Id="rId10" Type="http://schemas.openxmlformats.org/officeDocument/2006/relationships/image" Target="../media/image160.emf"/><Relationship Id="rId19" Type="http://schemas.openxmlformats.org/officeDocument/2006/relationships/customXml" Target="../ink/ink96.xml"/><Relationship Id="rId31" Type="http://schemas.openxmlformats.org/officeDocument/2006/relationships/customXml" Target="../ink/ink102.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119.xml"/><Relationship Id="rId73" Type="http://schemas.openxmlformats.org/officeDocument/2006/relationships/customXml" Target="../ink/ink123.xml"/><Relationship Id="rId78" Type="http://schemas.openxmlformats.org/officeDocument/2006/relationships/image" Target="../media/image194.emf"/><Relationship Id="rId4" Type="http://schemas.openxmlformats.org/officeDocument/2006/relationships/image" Target="../media/image9.png"/><Relationship Id="rId9" Type="http://schemas.openxmlformats.org/officeDocument/2006/relationships/customXml" Target="../ink/ink91.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100.xml"/><Relationship Id="rId30" Type="http://schemas.openxmlformats.org/officeDocument/2006/relationships/image" Target="../media/image170.emf"/><Relationship Id="rId35" Type="http://schemas.openxmlformats.org/officeDocument/2006/relationships/customXml" Target="../ink/ink104.xml"/><Relationship Id="rId43" Type="http://schemas.openxmlformats.org/officeDocument/2006/relationships/customXml" Target="../ink/ink108.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21.xml"/><Relationship Id="rId77" Type="http://schemas.openxmlformats.org/officeDocument/2006/relationships/customXml" Target="../ink/ink125.xml"/><Relationship Id="rId8" Type="http://schemas.openxmlformats.org/officeDocument/2006/relationships/image" Target="../media/image159.emf"/><Relationship Id="rId51" Type="http://schemas.openxmlformats.org/officeDocument/2006/relationships/customXml" Target="../ink/ink112.xml"/><Relationship Id="rId72" Type="http://schemas.openxmlformats.org/officeDocument/2006/relationships/image" Target="../media/image191.emf"/><Relationship Id="rId3" Type="http://schemas.openxmlformats.org/officeDocument/2006/relationships/image" Target="../media/image8.png"/><Relationship Id="rId12" Type="http://schemas.openxmlformats.org/officeDocument/2006/relationships/image" Target="../media/image161.emf"/><Relationship Id="rId17" Type="http://schemas.openxmlformats.org/officeDocument/2006/relationships/customXml" Target="../ink/ink95.xml"/><Relationship Id="rId25" Type="http://schemas.openxmlformats.org/officeDocument/2006/relationships/customXml" Target="../ink/ink99.xml"/><Relationship Id="rId33" Type="http://schemas.openxmlformats.org/officeDocument/2006/relationships/customXml" Target="../ink/ink103.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116.xml"/><Relationship Id="rId67" Type="http://schemas.openxmlformats.org/officeDocument/2006/relationships/customXml" Target="../ink/ink120.xml"/><Relationship Id="rId20" Type="http://schemas.openxmlformats.org/officeDocument/2006/relationships/image" Target="../media/image165.emf"/><Relationship Id="rId41" Type="http://schemas.openxmlformats.org/officeDocument/2006/relationships/customXml" Target="../ink/ink107.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image" Target="../media/image158.emf"/></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6" Type="http://schemas.openxmlformats.org/officeDocument/2006/relationships/customXml" Target="../ink/ink137.xml"/><Relationship Id="rId21" Type="http://schemas.openxmlformats.org/officeDocument/2006/relationships/image" Target="../media/image49.emf"/><Relationship Id="rId34" Type="http://schemas.openxmlformats.org/officeDocument/2006/relationships/customXml" Target="../ink/ink141.xml"/><Relationship Id="rId42" Type="http://schemas.openxmlformats.org/officeDocument/2006/relationships/customXml" Target="../ink/ink145.xml"/><Relationship Id="rId47" Type="http://schemas.openxmlformats.org/officeDocument/2006/relationships/image" Target="../media/image62.emf"/><Relationship Id="rId50" Type="http://schemas.openxmlformats.org/officeDocument/2006/relationships/customXml" Target="../ink/ink149.xml"/><Relationship Id="rId55" Type="http://schemas.openxmlformats.org/officeDocument/2006/relationships/image" Target="../media/image66.emf"/><Relationship Id="rId63" Type="http://schemas.openxmlformats.org/officeDocument/2006/relationships/image" Target="../media/image70.emf"/><Relationship Id="rId68" Type="http://schemas.openxmlformats.org/officeDocument/2006/relationships/customXml" Target="../ink/ink158.xml"/><Relationship Id="rId76" Type="http://schemas.openxmlformats.org/officeDocument/2006/relationships/customXml" Target="../ink/ink162.xml"/><Relationship Id="rId84" Type="http://schemas.openxmlformats.org/officeDocument/2006/relationships/customXml" Target="../ink/ink166.xml"/><Relationship Id="rId89" Type="http://schemas.openxmlformats.org/officeDocument/2006/relationships/image" Target="../media/image83.emf"/><Relationship Id="rId97" Type="http://schemas.openxmlformats.org/officeDocument/2006/relationships/image" Target="../media/image87.emf"/><Relationship Id="rId7" Type="http://schemas.openxmlformats.org/officeDocument/2006/relationships/image" Target="../media/image40.emf"/><Relationship Id="rId71" Type="http://schemas.openxmlformats.org/officeDocument/2006/relationships/image" Target="../media/image74.emf"/><Relationship Id="rId92" Type="http://schemas.openxmlformats.org/officeDocument/2006/relationships/customXml" Target="../ink/ink170.xml"/><Relationship Id="rId2" Type="http://schemas.openxmlformats.org/officeDocument/2006/relationships/notesSlide" Target="../notesSlides/notesSlide36.xml"/><Relationship Id="rId16" Type="http://schemas.openxmlformats.org/officeDocument/2006/relationships/customXml" Target="../ink/ink132.xml"/><Relationship Id="rId29" Type="http://schemas.openxmlformats.org/officeDocument/2006/relationships/image" Target="../media/image53.emf"/><Relationship Id="rId11" Type="http://schemas.openxmlformats.org/officeDocument/2006/relationships/image" Target="../media/image42.emf"/><Relationship Id="rId24" Type="http://schemas.openxmlformats.org/officeDocument/2006/relationships/customXml" Target="../ink/ink136.xml"/><Relationship Id="rId32" Type="http://schemas.openxmlformats.org/officeDocument/2006/relationships/customXml" Target="../ink/ink140.xml"/><Relationship Id="rId37" Type="http://schemas.openxmlformats.org/officeDocument/2006/relationships/image" Target="../media/image57.emf"/><Relationship Id="rId40" Type="http://schemas.openxmlformats.org/officeDocument/2006/relationships/customXml" Target="../ink/ink144.xml"/><Relationship Id="rId45" Type="http://schemas.openxmlformats.org/officeDocument/2006/relationships/image" Target="../media/image61.emf"/><Relationship Id="rId53" Type="http://schemas.openxmlformats.org/officeDocument/2006/relationships/image" Target="../media/image65.emf"/><Relationship Id="rId58" Type="http://schemas.openxmlformats.org/officeDocument/2006/relationships/customXml" Target="../ink/ink153.xml"/><Relationship Id="rId66" Type="http://schemas.openxmlformats.org/officeDocument/2006/relationships/customXml" Target="../ink/ink157.xml"/><Relationship Id="rId74" Type="http://schemas.openxmlformats.org/officeDocument/2006/relationships/customXml" Target="../ink/ink161.xml"/><Relationship Id="rId79" Type="http://schemas.openxmlformats.org/officeDocument/2006/relationships/image" Target="../media/image78.emf"/><Relationship Id="rId87" Type="http://schemas.openxmlformats.org/officeDocument/2006/relationships/image" Target="../media/image82.emf"/><Relationship Id="rId5" Type="http://schemas.openxmlformats.org/officeDocument/2006/relationships/image" Target="../media/image39.emf"/><Relationship Id="rId61" Type="http://schemas.openxmlformats.org/officeDocument/2006/relationships/image" Target="../media/image69.emf"/><Relationship Id="rId82" Type="http://schemas.openxmlformats.org/officeDocument/2006/relationships/customXml" Target="../ink/ink165.xml"/><Relationship Id="rId90" Type="http://schemas.openxmlformats.org/officeDocument/2006/relationships/customXml" Target="../ink/ink169.xml"/><Relationship Id="rId95" Type="http://schemas.openxmlformats.org/officeDocument/2006/relationships/image" Target="../media/image86.emf"/><Relationship Id="rId19" Type="http://schemas.openxmlformats.org/officeDocument/2006/relationships/image" Target="../media/image48.emf"/><Relationship Id="rId14" Type="http://schemas.openxmlformats.org/officeDocument/2006/relationships/customXml" Target="../ink/ink131.xml"/><Relationship Id="rId22" Type="http://schemas.openxmlformats.org/officeDocument/2006/relationships/customXml" Target="../ink/ink135.xml"/><Relationship Id="rId27" Type="http://schemas.openxmlformats.org/officeDocument/2006/relationships/image" Target="../media/image52.emf"/><Relationship Id="rId30" Type="http://schemas.openxmlformats.org/officeDocument/2006/relationships/customXml" Target="../ink/ink139.xml"/><Relationship Id="rId35" Type="http://schemas.openxmlformats.org/officeDocument/2006/relationships/image" Target="../media/image56.emf"/><Relationship Id="rId43" Type="http://schemas.openxmlformats.org/officeDocument/2006/relationships/image" Target="../media/image60.emf"/><Relationship Id="rId48" Type="http://schemas.openxmlformats.org/officeDocument/2006/relationships/customXml" Target="../ink/ink148.xml"/><Relationship Id="rId56" Type="http://schemas.openxmlformats.org/officeDocument/2006/relationships/customXml" Target="../ink/ink152.xml"/><Relationship Id="rId64" Type="http://schemas.openxmlformats.org/officeDocument/2006/relationships/customXml" Target="../ink/ink156.xml"/><Relationship Id="rId69" Type="http://schemas.openxmlformats.org/officeDocument/2006/relationships/image" Target="../media/image73.emf"/><Relationship Id="rId77" Type="http://schemas.openxmlformats.org/officeDocument/2006/relationships/image" Target="../media/image77.emf"/><Relationship Id="rId8" Type="http://schemas.openxmlformats.org/officeDocument/2006/relationships/customXml" Target="../ink/ink128.xml"/><Relationship Id="rId51" Type="http://schemas.openxmlformats.org/officeDocument/2006/relationships/image" Target="../media/image64.emf"/><Relationship Id="rId72" Type="http://schemas.openxmlformats.org/officeDocument/2006/relationships/customXml" Target="../ink/ink160.xml"/><Relationship Id="rId80" Type="http://schemas.openxmlformats.org/officeDocument/2006/relationships/customXml" Target="../ink/ink164.xml"/><Relationship Id="rId85" Type="http://schemas.openxmlformats.org/officeDocument/2006/relationships/image" Target="../media/image81.emf"/><Relationship Id="rId93" Type="http://schemas.openxmlformats.org/officeDocument/2006/relationships/image" Target="../media/image85.emf"/><Relationship Id="rId3" Type="http://schemas.openxmlformats.org/officeDocument/2006/relationships/image" Target="../media/image12.png"/><Relationship Id="rId12" Type="http://schemas.openxmlformats.org/officeDocument/2006/relationships/customXml" Target="../ink/ink130.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143.xml"/><Relationship Id="rId46" Type="http://schemas.openxmlformats.org/officeDocument/2006/relationships/customXml" Target="../ink/ink147.xml"/><Relationship Id="rId59" Type="http://schemas.openxmlformats.org/officeDocument/2006/relationships/image" Target="../media/image68.emf"/><Relationship Id="rId67" Type="http://schemas.openxmlformats.org/officeDocument/2006/relationships/image" Target="../media/image72.emf"/><Relationship Id="rId20" Type="http://schemas.openxmlformats.org/officeDocument/2006/relationships/customXml" Target="../ink/ink134.xml"/><Relationship Id="rId41" Type="http://schemas.openxmlformats.org/officeDocument/2006/relationships/image" Target="../media/image59.emf"/><Relationship Id="rId54" Type="http://schemas.openxmlformats.org/officeDocument/2006/relationships/customXml" Target="../ink/ink151.xml"/><Relationship Id="rId62" Type="http://schemas.openxmlformats.org/officeDocument/2006/relationships/customXml" Target="../ink/ink155.xml"/><Relationship Id="rId70" Type="http://schemas.openxmlformats.org/officeDocument/2006/relationships/customXml" Target="../ink/ink159.xml"/><Relationship Id="rId75" Type="http://schemas.openxmlformats.org/officeDocument/2006/relationships/image" Target="../media/image76.emf"/><Relationship Id="rId83" Type="http://schemas.openxmlformats.org/officeDocument/2006/relationships/image" Target="../media/image80.emf"/><Relationship Id="rId88" Type="http://schemas.openxmlformats.org/officeDocument/2006/relationships/customXml" Target="../ink/ink168.xml"/><Relationship Id="rId91" Type="http://schemas.openxmlformats.org/officeDocument/2006/relationships/image" Target="../media/image84.emf"/><Relationship Id="rId96" Type="http://schemas.openxmlformats.org/officeDocument/2006/relationships/customXml" Target="../ink/ink172.xml"/><Relationship Id="rId1" Type="http://schemas.openxmlformats.org/officeDocument/2006/relationships/slideLayout" Target="../slideLayouts/slideLayout2.xml"/><Relationship Id="rId6" Type="http://schemas.openxmlformats.org/officeDocument/2006/relationships/customXml" Target="../ink/ink127.xml"/><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138.xml"/><Relationship Id="rId36" Type="http://schemas.openxmlformats.org/officeDocument/2006/relationships/customXml" Target="../ink/ink142.xml"/><Relationship Id="rId49" Type="http://schemas.openxmlformats.org/officeDocument/2006/relationships/image" Target="../media/image63.emf"/><Relationship Id="rId57" Type="http://schemas.openxmlformats.org/officeDocument/2006/relationships/image" Target="../media/image67.emf"/><Relationship Id="rId10" Type="http://schemas.openxmlformats.org/officeDocument/2006/relationships/customXml" Target="../ink/ink129.xml"/><Relationship Id="rId31" Type="http://schemas.openxmlformats.org/officeDocument/2006/relationships/image" Target="../media/image54.emf"/><Relationship Id="rId44" Type="http://schemas.openxmlformats.org/officeDocument/2006/relationships/customXml" Target="../ink/ink146.xml"/><Relationship Id="rId52" Type="http://schemas.openxmlformats.org/officeDocument/2006/relationships/customXml" Target="../ink/ink150.xml"/><Relationship Id="rId60" Type="http://schemas.openxmlformats.org/officeDocument/2006/relationships/customXml" Target="../ink/ink154.xml"/><Relationship Id="rId65" Type="http://schemas.openxmlformats.org/officeDocument/2006/relationships/image" Target="../media/image71.emf"/><Relationship Id="rId73" Type="http://schemas.openxmlformats.org/officeDocument/2006/relationships/image" Target="../media/image75.emf"/><Relationship Id="rId78" Type="http://schemas.openxmlformats.org/officeDocument/2006/relationships/customXml" Target="../ink/ink163.xml"/><Relationship Id="rId81" Type="http://schemas.openxmlformats.org/officeDocument/2006/relationships/image" Target="../media/image79.emf"/><Relationship Id="rId86" Type="http://schemas.openxmlformats.org/officeDocument/2006/relationships/customXml" Target="../ink/ink167.xml"/><Relationship Id="rId94" Type="http://schemas.openxmlformats.org/officeDocument/2006/relationships/customXml" Target="../ink/ink171.xml"/><Relationship Id="rId4" Type="http://schemas.openxmlformats.org/officeDocument/2006/relationships/customXml" Target="../ink/ink126.xml"/><Relationship Id="rId9" Type="http://schemas.openxmlformats.org/officeDocument/2006/relationships/image" Target="../media/image41.emf"/><Relationship Id="rId13" Type="http://schemas.openxmlformats.org/officeDocument/2006/relationships/image" Target="../media/image43.emf"/><Relationship Id="rId18" Type="http://schemas.openxmlformats.org/officeDocument/2006/relationships/customXml" Target="../ink/ink133.xml"/><Relationship Id="rId39" Type="http://schemas.openxmlformats.org/officeDocument/2006/relationships/image" Target="../media/image58.emf"/></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customXml" Target="../ink/ink175.xml"/><Relationship Id="rId13" Type="http://schemas.openxmlformats.org/officeDocument/2006/relationships/image" Target="../media/image961.emf"/><Relationship Id="rId18" Type="http://schemas.openxmlformats.org/officeDocument/2006/relationships/customXml" Target="../ink/ink180.xml"/><Relationship Id="rId3" Type="http://schemas.openxmlformats.org/officeDocument/2006/relationships/image" Target="../media/image13.png"/><Relationship Id="rId7" Type="http://schemas.openxmlformats.org/officeDocument/2006/relationships/image" Target="../media/image441.emf"/><Relationship Id="rId12" Type="http://schemas.openxmlformats.org/officeDocument/2006/relationships/customXml" Target="../ink/ink177.xml"/><Relationship Id="rId17" Type="http://schemas.openxmlformats.org/officeDocument/2006/relationships/image" Target="../media/image981.emf"/><Relationship Id="rId2" Type="http://schemas.openxmlformats.org/officeDocument/2006/relationships/notesSlide" Target="../notesSlides/notesSlide38.xml"/><Relationship Id="rId16" Type="http://schemas.openxmlformats.org/officeDocument/2006/relationships/customXml" Target="../ink/ink179.xml"/><Relationship Id="rId1" Type="http://schemas.openxmlformats.org/officeDocument/2006/relationships/slideLayout" Target="../slideLayouts/slideLayout2.xml"/><Relationship Id="rId6" Type="http://schemas.openxmlformats.org/officeDocument/2006/relationships/customXml" Target="../ink/ink174.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76.xml"/><Relationship Id="rId19" Type="http://schemas.openxmlformats.org/officeDocument/2006/relationships/image" Target="../media/image991.emf"/><Relationship Id="rId4" Type="http://schemas.openxmlformats.org/officeDocument/2006/relationships/customXml" Target="../ink/ink173.xml"/><Relationship Id="rId9" Type="http://schemas.openxmlformats.org/officeDocument/2006/relationships/image" Target="../media/image451.emf"/><Relationship Id="rId14" Type="http://schemas.openxmlformats.org/officeDocument/2006/relationships/customXml" Target="../ink/ink178.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3" Type="http://schemas.openxmlformats.org/officeDocument/2006/relationships/image" Target="../media/image92.emf"/><Relationship Id="rId18" Type="http://schemas.openxmlformats.org/officeDocument/2006/relationships/customXml" Target="../ink/ink188.xml"/><Relationship Id="rId26" Type="http://schemas.openxmlformats.org/officeDocument/2006/relationships/customXml" Target="../ink/ink192.xml"/><Relationship Id="rId39" Type="http://schemas.openxmlformats.org/officeDocument/2006/relationships/image" Target="../media/image200.emf"/><Relationship Id="rId3" Type="http://schemas.openxmlformats.org/officeDocument/2006/relationships/image" Target="../media/image15.png"/><Relationship Id="rId21" Type="http://schemas.openxmlformats.org/officeDocument/2006/relationships/image" Target="../media/image154.emf"/><Relationship Id="rId34" Type="http://schemas.openxmlformats.org/officeDocument/2006/relationships/customXml" Target="../ink/ink196.xml"/><Relationship Id="rId42" Type="http://schemas.openxmlformats.org/officeDocument/2006/relationships/customXml" Target="../ink/ink200.xml"/><Relationship Id="rId47" Type="http://schemas.openxmlformats.org/officeDocument/2006/relationships/image" Target="../media/image205.emf"/><Relationship Id="rId50" Type="http://schemas.openxmlformats.org/officeDocument/2006/relationships/customXml" Target="../ink/ink204.xml"/><Relationship Id="rId7" Type="http://schemas.openxmlformats.org/officeDocument/2006/relationships/image" Target="../media/image89.emf"/><Relationship Id="rId12" Type="http://schemas.openxmlformats.org/officeDocument/2006/relationships/customXml" Target="../ink/ink185.xml"/><Relationship Id="rId17" Type="http://schemas.openxmlformats.org/officeDocument/2006/relationships/image" Target="../media/image94.emf"/><Relationship Id="rId25" Type="http://schemas.openxmlformats.org/officeDocument/2006/relationships/image" Target="../media/image156.emf"/><Relationship Id="rId33" Type="http://schemas.openxmlformats.org/officeDocument/2006/relationships/image" Target="../media/image197.emf"/><Relationship Id="rId38" Type="http://schemas.openxmlformats.org/officeDocument/2006/relationships/customXml" Target="../ink/ink198.xml"/><Relationship Id="rId46" Type="http://schemas.openxmlformats.org/officeDocument/2006/relationships/customXml" Target="../ink/ink202.xml"/><Relationship Id="rId2" Type="http://schemas.openxmlformats.org/officeDocument/2006/relationships/notesSlide" Target="../notesSlides/notesSlide41.xml"/><Relationship Id="rId16" Type="http://schemas.openxmlformats.org/officeDocument/2006/relationships/customXml" Target="../ink/ink187.xml"/><Relationship Id="rId20" Type="http://schemas.openxmlformats.org/officeDocument/2006/relationships/customXml" Target="../ink/ink189.xml"/><Relationship Id="rId29" Type="http://schemas.openxmlformats.org/officeDocument/2006/relationships/image" Target="../media/image195.emf"/><Relationship Id="rId41" Type="http://schemas.openxmlformats.org/officeDocument/2006/relationships/image" Target="../media/image202.emf"/><Relationship Id="rId1" Type="http://schemas.openxmlformats.org/officeDocument/2006/relationships/slideLayout" Target="../slideLayouts/slideLayout2.xml"/><Relationship Id="rId6" Type="http://schemas.openxmlformats.org/officeDocument/2006/relationships/customXml" Target="../ink/ink182.xml"/><Relationship Id="rId11" Type="http://schemas.openxmlformats.org/officeDocument/2006/relationships/image" Target="../media/image91.emf"/><Relationship Id="rId24" Type="http://schemas.openxmlformats.org/officeDocument/2006/relationships/customXml" Target="../ink/ink191.xml"/><Relationship Id="rId32" Type="http://schemas.openxmlformats.org/officeDocument/2006/relationships/customXml" Target="../ink/ink195.xml"/><Relationship Id="rId37" Type="http://schemas.openxmlformats.org/officeDocument/2006/relationships/image" Target="../media/image199.emf"/><Relationship Id="rId40" Type="http://schemas.openxmlformats.org/officeDocument/2006/relationships/customXml" Target="../ink/ink199.xml"/><Relationship Id="rId45" Type="http://schemas.openxmlformats.org/officeDocument/2006/relationships/image" Target="../media/image204.emf"/><Relationship Id="rId5" Type="http://schemas.openxmlformats.org/officeDocument/2006/relationships/image" Target="../media/image88.emf"/><Relationship Id="rId15" Type="http://schemas.openxmlformats.org/officeDocument/2006/relationships/image" Target="../media/image93.emf"/><Relationship Id="rId23" Type="http://schemas.openxmlformats.org/officeDocument/2006/relationships/image" Target="../media/image155.emf"/><Relationship Id="rId28" Type="http://schemas.openxmlformats.org/officeDocument/2006/relationships/customXml" Target="../ink/ink193.xml"/><Relationship Id="rId36" Type="http://schemas.openxmlformats.org/officeDocument/2006/relationships/customXml" Target="../ink/ink197.xml"/><Relationship Id="rId49" Type="http://schemas.openxmlformats.org/officeDocument/2006/relationships/image" Target="../media/image206.emf"/><Relationship Id="rId10" Type="http://schemas.openxmlformats.org/officeDocument/2006/relationships/customXml" Target="../ink/ink184.xml"/><Relationship Id="rId19" Type="http://schemas.openxmlformats.org/officeDocument/2006/relationships/image" Target="../media/image153.emf"/><Relationship Id="rId31" Type="http://schemas.openxmlformats.org/officeDocument/2006/relationships/image" Target="../media/image196.emf"/><Relationship Id="rId44" Type="http://schemas.openxmlformats.org/officeDocument/2006/relationships/customXml" Target="../ink/ink201.xml"/><Relationship Id="rId4" Type="http://schemas.openxmlformats.org/officeDocument/2006/relationships/customXml" Target="../ink/ink181.xml"/><Relationship Id="rId9" Type="http://schemas.openxmlformats.org/officeDocument/2006/relationships/image" Target="../media/image90.emf"/><Relationship Id="rId14" Type="http://schemas.openxmlformats.org/officeDocument/2006/relationships/customXml" Target="../ink/ink186.xml"/><Relationship Id="rId22" Type="http://schemas.openxmlformats.org/officeDocument/2006/relationships/customXml" Target="../ink/ink190.xml"/><Relationship Id="rId27" Type="http://schemas.openxmlformats.org/officeDocument/2006/relationships/image" Target="../media/image157.emf"/><Relationship Id="rId30" Type="http://schemas.openxmlformats.org/officeDocument/2006/relationships/customXml" Target="../ink/ink194.xml"/><Relationship Id="rId35" Type="http://schemas.openxmlformats.org/officeDocument/2006/relationships/image" Target="../media/image198.emf"/><Relationship Id="rId43" Type="http://schemas.openxmlformats.org/officeDocument/2006/relationships/image" Target="../media/image203.emf"/><Relationship Id="rId48" Type="http://schemas.openxmlformats.org/officeDocument/2006/relationships/customXml" Target="../ink/ink203.xml"/><Relationship Id="rId8" Type="http://schemas.openxmlformats.org/officeDocument/2006/relationships/customXml" Target="../ink/ink183.xml"/><Relationship Id="rId51" Type="http://schemas.openxmlformats.org/officeDocument/2006/relationships/image" Target="../media/image207.emf"/></Relationships>
</file>

<file path=ppt/slides/_rels/slide42.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240.emf"/><Relationship Id="rId18" Type="http://schemas.openxmlformats.org/officeDocument/2006/relationships/customXml" Target="../ink/ink212.xml"/><Relationship Id="rId3" Type="http://schemas.openxmlformats.org/officeDocument/2006/relationships/image" Target="../media/image16.png"/><Relationship Id="rId7" Type="http://schemas.openxmlformats.org/officeDocument/2006/relationships/image" Target="../media/image210.emf"/><Relationship Id="rId12" Type="http://schemas.openxmlformats.org/officeDocument/2006/relationships/customXml" Target="../ink/ink209.xml"/><Relationship Id="rId17" Type="http://schemas.openxmlformats.org/officeDocument/2006/relationships/image" Target="../media/image260.emf"/><Relationship Id="rId2" Type="http://schemas.openxmlformats.org/officeDocument/2006/relationships/notesSlide" Target="../notesSlides/notesSlide42.xml"/><Relationship Id="rId16" Type="http://schemas.openxmlformats.org/officeDocument/2006/relationships/customXml" Target="../ink/ink211.xml"/><Relationship Id="rId1" Type="http://schemas.openxmlformats.org/officeDocument/2006/relationships/slideLayout" Target="../slideLayouts/slideLayout2.xml"/><Relationship Id="rId6" Type="http://schemas.openxmlformats.org/officeDocument/2006/relationships/customXml" Target="../ink/ink206.xml"/><Relationship Id="rId11" Type="http://schemas.openxmlformats.org/officeDocument/2006/relationships/image" Target="../media/image230.emf"/><Relationship Id="rId5" Type="http://schemas.openxmlformats.org/officeDocument/2006/relationships/image" Target="../media/image2000.emf"/><Relationship Id="rId15" Type="http://schemas.openxmlformats.org/officeDocument/2006/relationships/image" Target="../media/image250.emf"/><Relationship Id="rId10" Type="http://schemas.openxmlformats.org/officeDocument/2006/relationships/customXml" Target="../ink/ink208.xml"/><Relationship Id="rId19" Type="http://schemas.openxmlformats.org/officeDocument/2006/relationships/image" Target="../media/image270.emf"/><Relationship Id="rId4" Type="http://schemas.openxmlformats.org/officeDocument/2006/relationships/customXml" Target="../ink/ink205.xml"/><Relationship Id="rId9" Type="http://schemas.openxmlformats.org/officeDocument/2006/relationships/image" Target="../media/image220.emf"/><Relationship Id="rId14" Type="http://schemas.openxmlformats.org/officeDocument/2006/relationships/customXml" Target="../ink/ink210.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220.xml"/><Relationship Id="rId26" Type="http://schemas.openxmlformats.org/officeDocument/2006/relationships/customXml" Target="../ink/ink224.xml"/><Relationship Id="rId39" Type="http://schemas.openxmlformats.org/officeDocument/2006/relationships/image" Target="../media/image480.emf"/><Relationship Id="rId3" Type="http://schemas.openxmlformats.org/officeDocument/2006/relationships/image" Target="../media/image19.png"/><Relationship Id="rId21" Type="http://schemas.openxmlformats.org/officeDocument/2006/relationships/image" Target="../media/image390.emf"/><Relationship Id="rId34" Type="http://schemas.openxmlformats.org/officeDocument/2006/relationships/customXml" Target="../ink/ink228.xml"/><Relationship Id="rId42" Type="http://schemas.openxmlformats.org/officeDocument/2006/relationships/customXml" Target="../ink/ink232.xml"/><Relationship Id="rId47" Type="http://schemas.openxmlformats.org/officeDocument/2006/relationships/image" Target="../media/image520.emf"/><Relationship Id="rId50" Type="http://schemas.openxmlformats.org/officeDocument/2006/relationships/customXml" Target="../ink/ink236.xml"/><Relationship Id="rId7" Type="http://schemas.openxmlformats.org/officeDocument/2006/relationships/image" Target="../media/image320.emf"/><Relationship Id="rId12" Type="http://schemas.openxmlformats.org/officeDocument/2006/relationships/customXml" Target="../ink/ink217.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230.xml"/><Relationship Id="rId46" Type="http://schemas.openxmlformats.org/officeDocument/2006/relationships/customXml" Target="../ink/ink234.xml"/><Relationship Id="rId2" Type="http://schemas.openxmlformats.org/officeDocument/2006/relationships/notesSlide" Target="../notesSlides/notesSlide44.xml"/><Relationship Id="rId16" Type="http://schemas.openxmlformats.org/officeDocument/2006/relationships/customXml" Target="../ink/ink219.xml"/><Relationship Id="rId20" Type="http://schemas.openxmlformats.org/officeDocument/2006/relationships/customXml" Target="../ink/ink221.xml"/><Relationship Id="rId29" Type="http://schemas.openxmlformats.org/officeDocument/2006/relationships/image" Target="../media/image430.emf"/><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214.xml"/><Relationship Id="rId11" Type="http://schemas.openxmlformats.org/officeDocument/2006/relationships/image" Target="../media/image340.emf"/><Relationship Id="rId24" Type="http://schemas.openxmlformats.org/officeDocument/2006/relationships/customXml" Target="../ink/ink223.xml"/><Relationship Id="rId32" Type="http://schemas.openxmlformats.org/officeDocument/2006/relationships/customXml" Target="../ink/ink227.xml"/><Relationship Id="rId37" Type="http://schemas.openxmlformats.org/officeDocument/2006/relationships/image" Target="../media/image470.emf"/><Relationship Id="rId40" Type="http://schemas.openxmlformats.org/officeDocument/2006/relationships/customXml" Target="../ink/ink231.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225.xml"/><Relationship Id="rId36" Type="http://schemas.openxmlformats.org/officeDocument/2006/relationships/customXml" Target="../ink/ink229.xml"/><Relationship Id="rId49" Type="http://schemas.openxmlformats.org/officeDocument/2006/relationships/image" Target="../media/image530.emf"/><Relationship Id="rId10" Type="http://schemas.openxmlformats.org/officeDocument/2006/relationships/customXml" Target="../ink/ink216.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233.xml"/><Relationship Id="rId52" Type="http://schemas.openxmlformats.org/officeDocument/2006/relationships/customXml" Target="../ink/ink237.xml"/><Relationship Id="rId4" Type="http://schemas.openxmlformats.org/officeDocument/2006/relationships/customXml" Target="../ink/ink213.xml"/><Relationship Id="rId9" Type="http://schemas.openxmlformats.org/officeDocument/2006/relationships/image" Target="../media/image330.emf"/><Relationship Id="rId14" Type="http://schemas.openxmlformats.org/officeDocument/2006/relationships/customXml" Target="../ink/ink218.xml"/><Relationship Id="rId22" Type="http://schemas.openxmlformats.org/officeDocument/2006/relationships/customXml" Target="../ink/ink222.xml"/><Relationship Id="rId27" Type="http://schemas.openxmlformats.org/officeDocument/2006/relationships/image" Target="../media/image420.emf"/><Relationship Id="rId30" Type="http://schemas.openxmlformats.org/officeDocument/2006/relationships/customXml" Target="../ink/ink226.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235.xml"/><Relationship Id="rId8" Type="http://schemas.openxmlformats.org/officeDocument/2006/relationships/customXml" Target="../ink/ink215.xml"/><Relationship Id="rId51" Type="http://schemas.openxmlformats.org/officeDocument/2006/relationships/image" Target="../media/image540.emf"/></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2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244.xml"/><Relationship Id="rId3" Type="http://schemas.openxmlformats.org/officeDocument/2006/relationships/customXml" Target="../ink/ink239.xml"/><Relationship Id="rId7" Type="http://schemas.openxmlformats.org/officeDocument/2006/relationships/customXml" Target="../ink/ink241.xml"/><Relationship Id="rId12" Type="http://schemas.openxmlformats.org/officeDocument/2006/relationships/image" Target="../media/image1571.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243.xml"/><Relationship Id="rId5" Type="http://schemas.openxmlformats.org/officeDocument/2006/relationships/customXml" Target="../ink/ink240.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242.xml"/><Relationship Id="rId14" Type="http://schemas.openxmlformats.org/officeDocument/2006/relationships/image" Target="../media/image1950.emf"/></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252.xml"/><Relationship Id="rId26" Type="http://schemas.openxmlformats.org/officeDocument/2006/relationships/customXml" Target="../ink/ink256.xml"/><Relationship Id="rId39" Type="http://schemas.openxmlformats.org/officeDocument/2006/relationships/image" Target="../media/image217.emf"/><Relationship Id="rId3" Type="http://schemas.openxmlformats.org/officeDocument/2006/relationships/image" Target="../media/image23.png"/><Relationship Id="rId21" Type="http://schemas.openxmlformats.org/officeDocument/2006/relationships/image" Target="../media/image2071.emf"/><Relationship Id="rId34" Type="http://schemas.openxmlformats.org/officeDocument/2006/relationships/customXml" Target="../ink/ink260.xml"/><Relationship Id="rId42" Type="http://schemas.openxmlformats.org/officeDocument/2006/relationships/customXml" Target="../ink/ink264.xml"/><Relationship Id="rId47" Type="http://schemas.openxmlformats.org/officeDocument/2006/relationships/image" Target="../media/image222.emf"/><Relationship Id="rId50" Type="http://schemas.openxmlformats.org/officeDocument/2006/relationships/customXml" Target="../ink/ink268.xml"/><Relationship Id="rId7" Type="http://schemas.openxmlformats.org/officeDocument/2006/relationships/image" Target="../media/image1970.emf"/><Relationship Id="rId12" Type="http://schemas.openxmlformats.org/officeDocument/2006/relationships/customXml" Target="../ink/ink249.xml"/><Relationship Id="rId17" Type="http://schemas.openxmlformats.org/officeDocument/2006/relationships/image" Target="../media/image2041.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62.xml"/><Relationship Id="rId46" Type="http://schemas.openxmlformats.org/officeDocument/2006/relationships/customXml" Target="../ink/ink266.xml"/><Relationship Id="rId2" Type="http://schemas.openxmlformats.org/officeDocument/2006/relationships/notesSlide" Target="../notesSlides/notesSlide55.xml"/><Relationship Id="rId16" Type="http://schemas.openxmlformats.org/officeDocument/2006/relationships/customXml" Target="../ink/ink251.xml"/><Relationship Id="rId20" Type="http://schemas.openxmlformats.org/officeDocument/2006/relationships/customXml" Target="../ink/ink253.xml"/><Relationship Id="rId29" Type="http://schemas.openxmlformats.org/officeDocument/2006/relationships/image" Target="../media/image212.emf"/><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246.xml"/><Relationship Id="rId11" Type="http://schemas.openxmlformats.org/officeDocument/2006/relationships/image" Target="../media/image1991.emf"/><Relationship Id="rId24" Type="http://schemas.openxmlformats.org/officeDocument/2006/relationships/customXml" Target="../ink/ink255.xml"/><Relationship Id="rId32" Type="http://schemas.openxmlformats.org/officeDocument/2006/relationships/customXml" Target="../ink/ink259.xml"/><Relationship Id="rId37" Type="http://schemas.openxmlformats.org/officeDocument/2006/relationships/image" Target="../media/image216.emf"/><Relationship Id="rId40" Type="http://schemas.openxmlformats.org/officeDocument/2006/relationships/customXml" Target="../ink/ink263.xml"/><Relationship Id="rId45" Type="http://schemas.openxmlformats.org/officeDocument/2006/relationships/image" Target="../media/image22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emf"/><Relationship Id="rId28" Type="http://schemas.openxmlformats.org/officeDocument/2006/relationships/customXml" Target="../ink/ink257.xml"/><Relationship Id="rId36" Type="http://schemas.openxmlformats.org/officeDocument/2006/relationships/customXml" Target="../ink/ink261.xml"/><Relationship Id="rId49" Type="http://schemas.openxmlformats.org/officeDocument/2006/relationships/image" Target="../media/image223.emf"/><Relationship Id="rId10" Type="http://schemas.openxmlformats.org/officeDocument/2006/relationships/customXml" Target="../ink/ink248.xml"/><Relationship Id="rId19" Type="http://schemas.openxmlformats.org/officeDocument/2006/relationships/image" Target="../media/image2061.emf"/><Relationship Id="rId31" Type="http://schemas.openxmlformats.org/officeDocument/2006/relationships/image" Target="../media/image213.emf"/><Relationship Id="rId44" Type="http://schemas.openxmlformats.org/officeDocument/2006/relationships/customXml" Target="../ink/ink265.xml"/><Relationship Id="rId4" Type="http://schemas.openxmlformats.org/officeDocument/2006/relationships/customXml" Target="../ink/ink245.xml"/><Relationship Id="rId9" Type="http://schemas.openxmlformats.org/officeDocument/2006/relationships/image" Target="../media/image1980.emf"/><Relationship Id="rId14" Type="http://schemas.openxmlformats.org/officeDocument/2006/relationships/customXml" Target="../ink/ink250.xml"/><Relationship Id="rId22" Type="http://schemas.openxmlformats.org/officeDocument/2006/relationships/customXml" Target="../ink/ink254.xml"/><Relationship Id="rId27" Type="http://schemas.openxmlformats.org/officeDocument/2006/relationships/image" Target="../media/image211.emf"/><Relationship Id="rId30" Type="http://schemas.openxmlformats.org/officeDocument/2006/relationships/customXml" Target="../ink/ink258.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67.xml"/><Relationship Id="rId8" Type="http://schemas.openxmlformats.org/officeDocument/2006/relationships/customXml" Target="../ink/ink247.xml"/><Relationship Id="rId51" Type="http://schemas.openxmlformats.org/officeDocument/2006/relationships/image" Target="../media/image224.emf"/></Relationships>
</file>

<file path=ppt/slides/_rels/slide56.xml.rels><?xml version="1.0" encoding="UTF-8" standalone="yes"?>
<Relationships xmlns="http://schemas.openxmlformats.org/package/2006/relationships"><Relationship Id="rId8" Type="http://schemas.openxmlformats.org/officeDocument/2006/relationships/customXml" Target="../ink/ink271.xml"/><Relationship Id="rId13" Type="http://schemas.openxmlformats.org/officeDocument/2006/relationships/image" Target="../media/image2060.emf"/><Relationship Id="rId18" Type="http://schemas.openxmlformats.org/officeDocument/2006/relationships/customXml" Target="../ink/ink276.xml"/><Relationship Id="rId26" Type="http://schemas.openxmlformats.org/officeDocument/2006/relationships/customXml" Target="../ink/ink280.xml"/><Relationship Id="rId39" Type="http://schemas.openxmlformats.org/officeDocument/2006/relationships/image" Target="../media/image2210.emf"/><Relationship Id="rId3" Type="http://schemas.openxmlformats.org/officeDocument/2006/relationships/image" Target="../media/image23.png"/><Relationship Id="rId21" Type="http://schemas.openxmlformats.org/officeDocument/2006/relationships/image" Target="../media/image2110.emf"/><Relationship Id="rId34" Type="http://schemas.openxmlformats.org/officeDocument/2006/relationships/customXml" Target="../ink/ink284.xml"/><Relationship Id="rId42" Type="http://schemas.openxmlformats.org/officeDocument/2006/relationships/customXml" Target="../ink/ink288.xml"/><Relationship Id="rId7" Type="http://schemas.openxmlformats.org/officeDocument/2006/relationships/image" Target="../media/image2020.emf"/><Relationship Id="rId12" Type="http://schemas.openxmlformats.org/officeDocument/2006/relationships/customXml" Target="../ink/ink273.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286.xml"/><Relationship Id="rId2" Type="http://schemas.openxmlformats.org/officeDocument/2006/relationships/notesSlide" Target="../notesSlides/notesSlide56.xml"/><Relationship Id="rId16" Type="http://schemas.openxmlformats.org/officeDocument/2006/relationships/customXml" Target="../ink/ink275.xml"/><Relationship Id="rId20" Type="http://schemas.openxmlformats.org/officeDocument/2006/relationships/customXml" Target="../ink/ink277.xml"/><Relationship Id="rId29" Type="http://schemas.openxmlformats.org/officeDocument/2006/relationships/image" Target="../media/image2150.emf"/><Relationship Id="rId41" Type="http://schemas.openxmlformats.org/officeDocument/2006/relationships/image" Target="../media/image2220.emf"/><Relationship Id="rId1" Type="http://schemas.openxmlformats.org/officeDocument/2006/relationships/slideLayout" Target="../slideLayouts/slideLayout2.xml"/><Relationship Id="rId6" Type="http://schemas.openxmlformats.org/officeDocument/2006/relationships/customXml" Target="../ink/ink270.xml"/><Relationship Id="rId11" Type="http://schemas.openxmlformats.org/officeDocument/2006/relationships/image" Target="../media/image2040.emf"/><Relationship Id="rId24" Type="http://schemas.openxmlformats.org/officeDocument/2006/relationships/customXml" Target="../ink/ink279.xml"/><Relationship Id="rId32" Type="http://schemas.openxmlformats.org/officeDocument/2006/relationships/customXml" Target="../ink/ink283.xml"/><Relationship Id="rId37" Type="http://schemas.openxmlformats.org/officeDocument/2006/relationships/image" Target="../media/image2190.emf"/><Relationship Id="rId40" Type="http://schemas.openxmlformats.org/officeDocument/2006/relationships/customXml" Target="../ink/ink287.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81.xml"/><Relationship Id="rId36" Type="http://schemas.openxmlformats.org/officeDocument/2006/relationships/customXml" Target="../ink/ink285.xml"/><Relationship Id="rId10" Type="http://schemas.openxmlformats.org/officeDocument/2006/relationships/customXml" Target="../ink/ink272.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289.xml"/><Relationship Id="rId4" Type="http://schemas.openxmlformats.org/officeDocument/2006/relationships/customXml" Target="../ink/ink269.xml"/><Relationship Id="rId9" Type="http://schemas.openxmlformats.org/officeDocument/2006/relationships/image" Target="../media/image2030.emf"/><Relationship Id="rId14" Type="http://schemas.openxmlformats.org/officeDocument/2006/relationships/customXml" Target="../ink/ink274.xml"/><Relationship Id="rId22" Type="http://schemas.openxmlformats.org/officeDocument/2006/relationships/customXml" Target="../ink/ink278.xml"/><Relationship Id="rId27" Type="http://schemas.openxmlformats.org/officeDocument/2006/relationships/image" Target="../media/image2140.emf"/><Relationship Id="rId30" Type="http://schemas.openxmlformats.org/officeDocument/2006/relationships/customXml" Target="../ink/ink282.xml"/><Relationship Id="rId35" Type="http://schemas.openxmlformats.org/officeDocument/2006/relationships/image" Target="../media/image2180.emf"/><Relationship Id="rId43" Type="http://schemas.openxmlformats.org/officeDocument/2006/relationships/image" Target="../media/image2230.emf"/></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customXml" Target="../ink/ink290.xml"/><Relationship Id="rId13" Type="http://schemas.openxmlformats.org/officeDocument/2006/relationships/image" Target="../media/image850.emf"/><Relationship Id="rId18" Type="http://schemas.openxmlformats.org/officeDocument/2006/relationships/customXml" Target="../ink/ink295.xml"/><Relationship Id="rId26" Type="http://schemas.openxmlformats.org/officeDocument/2006/relationships/customXml" Target="../ink/ink299.xml"/><Relationship Id="rId39" Type="http://schemas.openxmlformats.org/officeDocument/2006/relationships/image" Target="../media/image980.emf"/><Relationship Id="rId3" Type="http://schemas.openxmlformats.org/officeDocument/2006/relationships/diagramData" Target="../diagrams/data5.xml"/><Relationship Id="rId21" Type="http://schemas.openxmlformats.org/officeDocument/2006/relationships/image" Target="../media/image890.emf"/><Relationship Id="rId34" Type="http://schemas.openxmlformats.org/officeDocument/2006/relationships/customXml" Target="../ink/ink303.xml"/><Relationship Id="rId42" Type="http://schemas.openxmlformats.org/officeDocument/2006/relationships/customXml" Target="../ink/ink307.xml"/><Relationship Id="rId7" Type="http://schemas.microsoft.com/office/2007/relationships/diagramDrawing" Target="../diagrams/drawing5.xml"/><Relationship Id="rId12" Type="http://schemas.openxmlformats.org/officeDocument/2006/relationships/customXml" Target="../ink/ink292.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305.xml"/><Relationship Id="rId2" Type="http://schemas.openxmlformats.org/officeDocument/2006/relationships/notesSlide" Target="../notesSlides/notesSlide61.xml"/><Relationship Id="rId16" Type="http://schemas.openxmlformats.org/officeDocument/2006/relationships/customXml" Target="../ink/ink294.xml"/><Relationship Id="rId20" Type="http://schemas.openxmlformats.org/officeDocument/2006/relationships/customXml" Target="../ink/ink296.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840.emf"/><Relationship Id="rId24" Type="http://schemas.openxmlformats.org/officeDocument/2006/relationships/customXml" Target="../ink/ink298.xml"/><Relationship Id="rId32" Type="http://schemas.openxmlformats.org/officeDocument/2006/relationships/customXml" Target="../ink/ink302.xml"/><Relationship Id="rId37" Type="http://schemas.openxmlformats.org/officeDocument/2006/relationships/image" Target="../media/image970.emf"/><Relationship Id="rId40" Type="http://schemas.openxmlformats.org/officeDocument/2006/relationships/customXml" Target="../ink/ink306.xml"/><Relationship Id="rId5" Type="http://schemas.openxmlformats.org/officeDocument/2006/relationships/diagramQuickStyle" Target="../diagrams/quickStyle5.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300.xml"/><Relationship Id="rId36" Type="http://schemas.openxmlformats.org/officeDocument/2006/relationships/customXml" Target="../ink/ink304.xml"/><Relationship Id="rId10" Type="http://schemas.openxmlformats.org/officeDocument/2006/relationships/customXml" Target="../ink/ink291.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5.xml"/><Relationship Id="rId9" Type="http://schemas.openxmlformats.org/officeDocument/2006/relationships/image" Target="../media/image830.emf"/><Relationship Id="rId14" Type="http://schemas.openxmlformats.org/officeDocument/2006/relationships/customXml" Target="../ink/ink293.xml"/><Relationship Id="rId22" Type="http://schemas.openxmlformats.org/officeDocument/2006/relationships/customXml" Target="../ink/ink297.xml"/><Relationship Id="rId27" Type="http://schemas.openxmlformats.org/officeDocument/2006/relationships/image" Target="../media/image920.emf"/><Relationship Id="rId30" Type="http://schemas.openxmlformats.org/officeDocument/2006/relationships/customXml" Target="../ink/ink301.xml"/><Relationship Id="rId35" Type="http://schemas.openxmlformats.org/officeDocument/2006/relationships/image" Target="../media/image960.emf"/><Relationship Id="rId43" Type="http://schemas.openxmlformats.org/officeDocument/2006/relationships/image" Target="../media/image1000.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5.xml.rels><?xml version="1.0" encoding="UTF-8" standalone="yes"?>
<Relationships xmlns="http://schemas.openxmlformats.org/package/2006/relationships"><Relationship Id="rId13" Type="http://schemas.openxmlformats.org/officeDocument/2006/relationships/customXml" Target="../ink/ink309.xml"/><Relationship Id="rId18" Type="http://schemas.openxmlformats.org/officeDocument/2006/relationships/image" Target="../media/image307.emf"/><Relationship Id="rId26" Type="http://schemas.openxmlformats.org/officeDocument/2006/relationships/image" Target="../media/image342.emf"/><Relationship Id="rId39" Type="http://schemas.openxmlformats.org/officeDocument/2006/relationships/customXml" Target="../ink/ink322.xml"/><Relationship Id="rId21" Type="http://schemas.openxmlformats.org/officeDocument/2006/relationships/customXml" Target="../ink/ink313.xml"/><Relationship Id="rId34" Type="http://schemas.openxmlformats.org/officeDocument/2006/relationships/image" Target="../media/image382.emf"/><Relationship Id="rId42" Type="http://schemas.openxmlformats.org/officeDocument/2006/relationships/image" Target="../media/image422.emf"/><Relationship Id="rId47" Type="http://schemas.openxmlformats.org/officeDocument/2006/relationships/customXml" Target="../ink/ink326.xml"/><Relationship Id="rId50" Type="http://schemas.openxmlformats.org/officeDocument/2006/relationships/image" Target="../media/image482.emf"/><Relationship Id="rId55" Type="http://schemas.openxmlformats.org/officeDocument/2006/relationships/customXml" Target="../ink/ink330.xml"/><Relationship Id="rId63" Type="http://schemas.openxmlformats.org/officeDocument/2006/relationships/customXml" Target="../ink/ink334.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338.xml"/><Relationship Id="rId2" Type="http://schemas.openxmlformats.org/officeDocument/2006/relationships/notesSlide" Target="../notesSlides/notesSlide65.xml"/><Relationship Id="rId16" Type="http://schemas.openxmlformats.org/officeDocument/2006/relationships/image" Target="../media/image2911.emf"/><Relationship Id="rId29" Type="http://schemas.openxmlformats.org/officeDocument/2006/relationships/customXml" Target="../ink/ink317.xml"/><Relationship Id="rId11" Type="http://schemas.openxmlformats.org/officeDocument/2006/relationships/customXml" Target="../ink/ink308.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321.xml"/><Relationship Id="rId40" Type="http://schemas.openxmlformats.org/officeDocument/2006/relationships/image" Target="../media/image412.emf"/><Relationship Id="rId45" Type="http://schemas.openxmlformats.org/officeDocument/2006/relationships/customXml" Target="../ink/ink325.xml"/><Relationship Id="rId53" Type="http://schemas.openxmlformats.org/officeDocument/2006/relationships/customXml" Target="../ink/ink329.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342.xml"/><Relationship Id="rId5" Type="http://schemas.openxmlformats.org/officeDocument/2006/relationships/diagramQuickStyle" Target="../diagrams/quickStyle8.xml"/><Relationship Id="rId61" Type="http://schemas.openxmlformats.org/officeDocument/2006/relationships/customXml" Target="../ink/ink333.xml"/><Relationship Id="rId10" Type="http://schemas.openxmlformats.org/officeDocument/2006/relationships/image" Target="../media/image28.png"/><Relationship Id="rId19" Type="http://schemas.openxmlformats.org/officeDocument/2006/relationships/customXml" Target="../ink/ink312.xml"/><Relationship Id="rId31" Type="http://schemas.openxmlformats.org/officeDocument/2006/relationships/customXml" Target="../ink/ink318.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335.xml"/><Relationship Id="rId73" Type="http://schemas.openxmlformats.org/officeDocument/2006/relationships/customXml" Target="../ink/ink339.xml"/><Relationship Id="rId78" Type="http://schemas.openxmlformats.org/officeDocument/2006/relationships/image" Target="../media/image621.emf"/><Relationship Id="rId4" Type="http://schemas.openxmlformats.org/officeDocument/2006/relationships/diagramLayout" Target="../diagrams/layout8.xml"/><Relationship Id="rId9" Type="http://schemas.openxmlformats.org/officeDocument/2006/relationships/image" Target="../media/image27.png"/><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316.xml"/><Relationship Id="rId30" Type="http://schemas.openxmlformats.org/officeDocument/2006/relationships/image" Target="../media/image362.emf"/><Relationship Id="rId35" Type="http://schemas.openxmlformats.org/officeDocument/2006/relationships/customXml" Target="../ink/ink320.xml"/><Relationship Id="rId43" Type="http://schemas.openxmlformats.org/officeDocument/2006/relationships/customXml" Target="../ink/ink324.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337.xml"/><Relationship Id="rId77" Type="http://schemas.openxmlformats.org/officeDocument/2006/relationships/customXml" Target="../ink/ink341.xml"/><Relationship Id="rId8" Type="http://schemas.openxmlformats.org/officeDocument/2006/relationships/image" Target="../media/image26.png"/><Relationship Id="rId51" Type="http://schemas.openxmlformats.org/officeDocument/2006/relationships/customXml" Target="../ink/ink328.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emf"/><Relationship Id="rId17" Type="http://schemas.openxmlformats.org/officeDocument/2006/relationships/customXml" Target="../ink/ink311.xml"/><Relationship Id="rId25" Type="http://schemas.openxmlformats.org/officeDocument/2006/relationships/customXml" Target="../ink/ink315.xml"/><Relationship Id="rId33" Type="http://schemas.openxmlformats.org/officeDocument/2006/relationships/customXml" Target="../ink/ink319.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332.xml"/><Relationship Id="rId67" Type="http://schemas.openxmlformats.org/officeDocument/2006/relationships/customXml" Target="../ink/ink336.xml"/><Relationship Id="rId20" Type="http://schemas.openxmlformats.org/officeDocument/2006/relationships/image" Target="../media/image312.emf"/><Relationship Id="rId41" Type="http://schemas.openxmlformats.org/officeDocument/2006/relationships/customXml" Target="../ink/ink323.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340.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310.xml"/><Relationship Id="rId23" Type="http://schemas.openxmlformats.org/officeDocument/2006/relationships/customXml" Target="../ink/ink314.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327.xml"/><Relationship Id="rId57" Type="http://schemas.openxmlformats.org/officeDocument/2006/relationships/customXml" Target="../ink/ink331.xml"/></Relationships>
</file>

<file path=ppt/slides/_rels/slide6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344.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57.xml"/><Relationship Id="rId3" Type="http://schemas.openxmlformats.org/officeDocument/2006/relationships/diagramData" Target="../diagrams/data9.xml"/><Relationship Id="rId21" Type="http://schemas.openxmlformats.org/officeDocument/2006/relationships/customXml" Target="../ink/ink348.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9.xml"/><Relationship Id="rId12" Type="http://schemas.openxmlformats.org/officeDocument/2006/relationships/image" Target="../media/image235.emf"/><Relationship Id="rId17" Type="http://schemas.openxmlformats.org/officeDocument/2006/relationships/customXml" Target="../ink/ink346.xml"/><Relationship Id="rId25" Type="http://schemas.openxmlformats.org/officeDocument/2006/relationships/customXml" Target="../ink/ink350.xml"/><Relationship Id="rId33" Type="http://schemas.openxmlformats.org/officeDocument/2006/relationships/customXml" Target="../ink/ink354.xml"/><Relationship Id="rId38" Type="http://schemas.openxmlformats.org/officeDocument/2006/relationships/image" Target="../media/image249.emf"/><Relationship Id="rId46" Type="http://schemas.openxmlformats.org/officeDocument/2006/relationships/image" Target="../media/image254.emf"/><Relationship Id="rId2" Type="http://schemas.openxmlformats.org/officeDocument/2006/relationships/notesSlide" Target="../notesSlides/notesSlide66.xml"/><Relationship Id="rId16" Type="http://schemas.openxmlformats.org/officeDocument/2006/relationships/image" Target="../media/image237.emf"/><Relationship Id="rId20" Type="http://schemas.openxmlformats.org/officeDocument/2006/relationships/image" Target="../media/image239.emf"/><Relationship Id="rId29" Type="http://schemas.openxmlformats.org/officeDocument/2006/relationships/customXml" Target="../ink/ink352.xml"/><Relationship Id="rId41" Type="http://schemas.openxmlformats.org/officeDocument/2006/relationships/customXml" Target="../ink/ink358.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343.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56.xml"/><Relationship Id="rId40" Type="http://schemas.openxmlformats.org/officeDocument/2006/relationships/image" Target="../media/image251.emf"/><Relationship Id="rId45" Type="http://schemas.openxmlformats.org/officeDocument/2006/relationships/customXml" Target="../ink/ink360.xml"/><Relationship Id="rId5" Type="http://schemas.openxmlformats.org/officeDocument/2006/relationships/diagramQuickStyle" Target="../diagrams/quickStyle9.xml"/><Relationship Id="rId15" Type="http://schemas.openxmlformats.org/officeDocument/2006/relationships/customXml" Target="../ink/ink345.xml"/><Relationship Id="rId23" Type="http://schemas.openxmlformats.org/officeDocument/2006/relationships/customXml" Target="../ink/ink349.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28.png"/><Relationship Id="rId19" Type="http://schemas.openxmlformats.org/officeDocument/2006/relationships/customXml" Target="../ink/ink347.xml"/><Relationship Id="rId31" Type="http://schemas.openxmlformats.org/officeDocument/2006/relationships/customXml" Target="../ink/ink353.xml"/><Relationship Id="rId44" Type="http://schemas.openxmlformats.org/officeDocument/2006/relationships/image" Target="../media/image253.emf"/><Relationship Id="rId4" Type="http://schemas.openxmlformats.org/officeDocument/2006/relationships/diagramLayout" Target="../diagrams/layout9.xml"/><Relationship Id="rId9" Type="http://schemas.openxmlformats.org/officeDocument/2006/relationships/image" Target="../media/image27.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51.xml"/><Relationship Id="rId30" Type="http://schemas.openxmlformats.org/officeDocument/2006/relationships/image" Target="../media/image245.emf"/><Relationship Id="rId35" Type="http://schemas.openxmlformats.org/officeDocument/2006/relationships/customXml" Target="../ink/ink355.xml"/><Relationship Id="rId43" Type="http://schemas.openxmlformats.org/officeDocument/2006/relationships/customXml" Target="../ink/ink359.xml"/></Relationships>
</file>

<file path=ppt/slides/_rels/slide67.xml.rels><?xml version="1.0" encoding="UTF-8" standalone="yes"?>
<Relationships xmlns="http://schemas.openxmlformats.org/package/2006/relationships"><Relationship Id="rId13" Type="http://schemas.openxmlformats.org/officeDocument/2006/relationships/customXml" Target="../ink/ink362.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75.xml"/><Relationship Id="rId21" Type="http://schemas.openxmlformats.org/officeDocument/2006/relationships/customXml" Target="../ink/ink366.xml"/><Relationship Id="rId34" Type="http://schemas.openxmlformats.org/officeDocument/2006/relationships/image" Target="../media/image247.emf"/><Relationship Id="rId42" Type="http://schemas.openxmlformats.org/officeDocument/2006/relationships/image" Target="../media/image252.emf"/><Relationship Id="rId47" Type="http://schemas.openxmlformats.org/officeDocument/2006/relationships/customXml" Target="../ink/ink379.xml"/><Relationship Id="rId50" Type="http://schemas.openxmlformats.org/officeDocument/2006/relationships/image" Target="../media/image256.emf"/><Relationship Id="rId55" Type="http://schemas.openxmlformats.org/officeDocument/2006/relationships/customXml" Target="../ink/ink383.xml"/><Relationship Id="rId63" Type="http://schemas.openxmlformats.org/officeDocument/2006/relationships/customXml" Target="../ink/ink387.xml"/><Relationship Id="rId68" Type="http://schemas.openxmlformats.org/officeDocument/2006/relationships/image" Target="../media/image266.emf"/><Relationship Id="rId7" Type="http://schemas.microsoft.com/office/2007/relationships/diagramDrawing" Target="../diagrams/drawing10.xml"/><Relationship Id="rId71" Type="http://schemas.openxmlformats.org/officeDocument/2006/relationships/customXml" Target="../ink/ink391.xml"/><Relationship Id="rId2" Type="http://schemas.openxmlformats.org/officeDocument/2006/relationships/notesSlide" Target="../notesSlides/notesSlide67.xml"/><Relationship Id="rId16" Type="http://schemas.openxmlformats.org/officeDocument/2006/relationships/image" Target="../media/image237.emf"/><Relationship Id="rId29" Type="http://schemas.openxmlformats.org/officeDocument/2006/relationships/customXml" Target="../ink/ink370.xml"/><Relationship Id="rId11" Type="http://schemas.openxmlformats.org/officeDocument/2006/relationships/customXml" Target="../ink/ink361.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74.xml"/><Relationship Id="rId40" Type="http://schemas.openxmlformats.org/officeDocument/2006/relationships/image" Target="../media/image251.emf"/><Relationship Id="rId45" Type="http://schemas.openxmlformats.org/officeDocument/2006/relationships/customXml" Target="../ink/ink378.xml"/><Relationship Id="rId53" Type="http://schemas.openxmlformats.org/officeDocument/2006/relationships/customXml" Target="../ink/ink382.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0.xml"/><Relationship Id="rId15" Type="http://schemas.openxmlformats.org/officeDocument/2006/relationships/customXml" Target="../ink/ink363.xml"/><Relationship Id="rId23" Type="http://schemas.openxmlformats.org/officeDocument/2006/relationships/customXml" Target="../ink/ink367.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80.xml"/><Relationship Id="rId57" Type="http://schemas.openxmlformats.org/officeDocument/2006/relationships/customXml" Target="../ink/ink384.xml"/><Relationship Id="rId61" Type="http://schemas.openxmlformats.org/officeDocument/2006/relationships/customXml" Target="../ink/ink386.xml"/><Relationship Id="rId10" Type="http://schemas.openxmlformats.org/officeDocument/2006/relationships/image" Target="../media/image28.png"/><Relationship Id="rId19" Type="http://schemas.openxmlformats.org/officeDocument/2006/relationships/customXml" Target="../ink/ink365.xml"/><Relationship Id="rId31" Type="http://schemas.openxmlformats.org/officeDocument/2006/relationships/customXml" Target="../ink/ink371.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88.xml"/><Relationship Id="rId73" Type="http://schemas.openxmlformats.org/officeDocument/2006/relationships/customXml" Target="../ink/ink392.xml"/><Relationship Id="rId4" Type="http://schemas.openxmlformats.org/officeDocument/2006/relationships/diagramLayout" Target="../diagrams/layout10.xml"/><Relationship Id="rId9" Type="http://schemas.openxmlformats.org/officeDocument/2006/relationships/image" Target="../media/image27.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69.xml"/><Relationship Id="rId30" Type="http://schemas.openxmlformats.org/officeDocument/2006/relationships/image" Target="../media/image245.emf"/><Relationship Id="rId35" Type="http://schemas.openxmlformats.org/officeDocument/2006/relationships/customXml" Target="../ink/ink373.xml"/><Relationship Id="rId43" Type="http://schemas.openxmlformats.org/officeDocument/2006/relationships/customXml" Target="../ink/ink377.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390.xml"/><Relationship Id="rId8" Type="http://schemas.openxmlformats.org/officeDocument/2006/relationships/image" Target="../media/image26.png"/><Relationship Id="rId51" Type="http://schemas.openxmlformats.org/officeDocument/2006/relationships/customXml" Target="../ink/ink381.xml"/><Relationship Id="rId72" Type="http://schemas.openxmlformats.org/officeDocument/2006/relationships/image" Target="../media/image268.emf"/><Relationship Id="rId3" Type="http://schemas.openxmlformats.org/officeDocument/2006/relationships/diagramData" Target="../diagrams/data10.xml"/><Relationship Id="rId12" Type="http://schemas.openxmlformats.org/officeDocument/2006/relationships/image" Target="../media/image235.emf"/><Relationship Id="rId17" Type="http://schemas.openxmlformats.org/officeDocument/2006/relationships/customXml" Target="../ink/ink364.xml"/><Relationship Id="rId25" Type="http://schemas.openxmlformats.org/officeDocument/2006/relationships/customXml" Target="../ink/ink368.xml"/><Relationship Id="rId33" Type="http://schemas.openxmlformats.org/officeDocument/2006/relationships/customXml" Target="../ink/ink372.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85.xml"/><Relationship Id="rId67" Type="http://schemas.openxmlformats.org/officeDocument/2006/relationships/customXml" Target="../ink/ink389.xml"/><Relationship Id="rId20" Type="http://schemas.openxmlformats.org/officeDocument/2006/relationships/image" Target="../media/image239.emf"/><Relationship Id="rId41" Type="http://schemas.openxmlformats.org/officeDocument/2006/relationships/customXml" Target="../ink/ink376.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0.xml"/></Relationships>
</file>

<file path=ppt/slides/_rels/slide68.xml.rels><?xml version="1.0" encoding="UTF-8" standalone="yes"?>
<Relationships xmlns="http://schemas.openxmlformats.org/package/2006/relationships"><Relationship Id="rId26" Type="http://schemas.openxmlformats.org/officeDocument/2006/relationships/image" Target="../media/image243.emf"/><Relationship Id="rId117" Type="http://schemas.openxmlformats.org/officeDocument/2006/relationships/customXml" Target="../ink/ink446.xml"/><Relationship Id="rId21" Type="http://schemas.openxmlformats.org/officeDocument/2006/relationships/customXml" Target="../ink/ink398.xml"/><Relationship Id="rId42" Type="http://schemas.openxmlformats.org/officeDocument/2006/relationships/image" Target="../media/image252.emf"/><Relationship Id="rId47" Type="http://schemas.openxmlformats.org/officeDocument/2006/relationships/customXml" Target="../ink/ink411.xml"/><Relationship Id="rId63" Type="http://schemas.openxmlformats.org/officeDocument/2006/relationships/customXml" Target="../ink/ink419.xml"/><Relationship Id="rId68" Type="http://schemas.openxmlformats.org/officeDocument/2006/relationships/image" Target="../media/image266.emf"/><Relationship Id="rId84" Type="http://schemas.openxmlformats.org/officeDocument/2006/relationships/image" Target="../media/image275.emf"/><Relationship Id="rId89" Type="http://schemas.openxmlformats.org/officeDocument/2006/relationships/customXml" Target="../ink/ink432.xml"/><Relationship Id="rId112" Type="http://schemas.openxmlformats.org/officeDocument/2006/relationships/image" Target="../media/image289.emf"/><Relationship Id="rId133" Type="http://schemas.openxmlformats.org/officeDocument/2006/relationships/customXml" Target="../ink/ink454.xml"/><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441.xml"/><Relationship Id="rId11" Type="http://schemas.openxmlformats.org/officeDocument/2006/relationships/customXml" Target="../ink/ink393.xml"/><Relationship Id="rId32" Type="http://schemas.openxmlformats.org/officeDocument/2006/relationships/image" Target="../media/image246.emf"/><Relationship Id="rId37" Type="http://schemas.openxmlformats.org/officeDocument/2006/relationships/customXml" Target="../ink/ink406.xml"/><Relationship Id="rId53" Type="http://schemas.openxmlformats.org/officeDocument/2006/relationships/customXml" Target="../ink/ink414.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427.xml"/><Relationship Id="rId102" Type="http://schemas.openxmlformats.org/officeDocument/2006/relationships/image" Target="../media/image284.emf"/><Relationship Id="rId123" Type="http://schemas.openxmlformats.org/officeDocument/2006/relationships/customXml" Target="../ink/ink449.xml"/><Relationship Id="rId128" Type="http://schemas.openxmlformats.org/officeDocument/2006/relationships/image" Target="../media/image297.emf"/><Relationship Id="rId5" Type="http://schemas.openxmlformats.org/officeDocument/2006/relationships/diagramQuickStyle" Target="../diagrams/quickStyle11.xml"/><Relationship Id="rId90" Type="http://schemas.openxmlformats.org/officeDocument/2006/relationships/image" Target="../media/image278.emf"/><Relationship Id="rId95" Type="http://schemas.openxmlformats.org/officeDocument/2006/relationships/customXml" Target="../ink/ink435.xml"/><Relationship Id="rId22" Type="http://schemas.openxmlformats.org/officeDocument/2006/relationships/image" Target="../media/image241.emf"/><Relationship Id="rId27" Type="http://schemas.openxmlformats.org/officeDocument/2006/relationships/customXml" Target="../ink/ink401.xml"/><Relationship Id="rId43" Type="http://schemas.openxmlformats.org/officeDocument/2006/relationships/customXml" Target="../ink/ink409.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422.xml"/><Relationship Id="rId113" Type="http://schemas.openxmlformats.org/officeDocument/2006/relationships/customXml" Target="../ink/ink444.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57.xml"/><Relationship Id="rId8" Type="http://schemas.openxmlformats.org/officeDocument/2006/relationships/image" Target="../media/image26.png"/><Relationship Id="rId51" Type="http://schemas.openxmlformats.org/officeDocument/2006/relationships/customXml" Target="../ink/ink413.xml"/><Relationship Id="rId72" Type="http://schemas.openxmlformats.org/officeDocument/2006/relationships/image" Target="../media/image268.emf"/><Relationship Id="rId80" Type="http://schemas.openxmlformats.org/officeDocument/2006/relationships/image" Target="../media/image273.emf"/><Relationship Id="rId85" Type="http://schemas.openxmlformats.org/officeDocument/2006/relationships/customXml" Target="../ink/ink430.xml"/><Relationship Id="rId93" Type="http://schemas.openxmlformats.org/officeDocument/2006/relationships/customXml" Target="../ink/ink434.xml"/><Relationship Id="rId98" Type="http://schemas.openxmlformats.org/officeDocument/2006/relationships/image" Target="../media/image282.emf"/><Relationship Id="rId121" Type="http://schemas.openxmlformats.org/officeDocument/2006/relationships/customXml" Target="../ink/ink448.xml"/><Relationship Id="rId3" Type="http://schemas.openxmlformats.org/officeDocument/2006/relationships/diagramData" Target="../diagrams/data11.xml"/><Relationship Id="rId12" Type="http://schemas.openxmlformats.org/officeDocument/2006/relationships/image" Target="../media/image235.emf"/><Relationship Id="rId17" Type="http://schemas.openxmlformats.org/officeDocument/2006/relationships/customXml" Target="../ink/ink396.xml"/><Relationship Id="rId25" Type="http://schemas.openxmlformats.org/officeDocument/2006/relationships/customXml" Target="../ink/ink400.xml"/><Relationship Id="rId33" Type="http://schemas.openxmlformats.org/officeDocument/2006/relationships/customXml" Target="../ink/ink404.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417.xml"/><Relationship Id="rId67" Type="http://schemas.openxmlformats.org/officeDocument/2006/relationships/customXml" Target="../ink/ink421.xml"/><Relationship Id="rId103" Type="http://schemas.openxmlformats.org/officeDocument/2006/relationships/customXml" Target="../ink/ink439.xml"/><Relationship Id="rId108" Type="http://schemas.openxmlformats.org/officeDocument/2006/relationships/image" Target="../media/image287.emf"/><Relationship Id="rId116" Type="http://schemas.openxmlformats.org/officeDocument/2006/relationships/image" Target="../media/image291.emf"/><Relationship Id="rId124" Type="http://schemas.openxmlformats.org/officeDocument/2006/relationships/image" Target="../media/image295.emf"/><Relationship Id="rId129" Type="http://schemas.openxmlformats.org/officeDocument/2006/relationships/customXml" Target="../ink/ink452.xml"/><Relationship Id="rId137" Type="http://schemas.openxmlformats.org/officeDocument/2006/relationships/customXml" Target="../ink/ink456.xml"/><Relationship Id="rId20" Type="http://schemas.openxmlformats.org/officeDocument/2006/relationships/image" Target="../media/image239.emf"/><Relationship Id="rId41" Type="http://schemas.openxmlformats.org/officeDocument/2006/relationships/customXml" Target="../ink/ink408.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75" Type="http://schemas.openxmlformats.org/officeDocument/2006/relationships/customXml" Target="../ink/ink425.xml"/><Relationship Id="rId83" Type="http://schemas.openxmlformats.org/officeDocument/2006/relationships/customXml" Target="../ink/ink429.xml"/><Relationship Id="rId88" Type="http://schemas.openxmlformats.org/officeDocument/2006/relationships/image" Target="../media/image277.emf"/><Relationship Id="rId91" Type="http://schemas.openxmlformats.org/officeDocument/2006/relationships/customXml" Target="../ink/ink433.xml"/><Relationship Id="rId96" Type="http://schemas.openxmlformats.org/officeDocument/2006/relationships/image" Target="../media/image281.emf"/><Relationship Id="rId111" Type="http://schemas.openxmlformats.org/officeDocument/2006/relationships/customXml" Target="../ink/ink443.xml"/><Relationship Id="rId132" Type="http://schemas.openxmlformats.org/officeDocument/2006/relationships/image" Target="../media/image299.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1.xml"/><Relationship Id="rId15" Type="http://schemas.openxmlformats.org/officeDocument/2006/relationships/customXml" Target="../ink/ink395.xml"/><Relationship Id="rId23" Type="http://schemas.openxmlformats.org/officeDocument/2006/relationships/customXml" Target="../ink/ink399.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412.xml"/><Relationship Id="rId57" Type="http://schemas.openxmlformats.org/officeDocument/2006/relationships/customXml" Target="../ink/ink416.xml"/><Relationship Id="rId106" Type="http://schemas.openxmlformats.org/officeDocument/2006/relationships/image" Target="../media/image286.emf"/><Relationship Id="rId114" Type="http://schemas.openxmlformats.org/officeDocument/2006/relationships/image" Target="../media/image290.emf"/><Relationship Id="rId119" Type="http://schemas.openxmlformats.org/officeDocument/2006/relationships/customXml" Target="../ink/ink447.xml"/><Relationship Id="rId127" Type="http://schemas.openxmlformats.org/officeDocument/2006/relationships/customXml" Target="../ink/ink451.xml"/><Relationship Id="rId10" Type="http://schemas.openxmlformats.org/officeDocument/2006/relationships/image" Target="../media/image28.png"/><Relationship Id="rId31" Type="http://schemas.openxmlformats.org/officeDocument/2006/relationships/customXml" Target="../ink/ink403.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420.xml"/><Relationship Id="rId73" Type="http://schemas.openxmlformats.org/officeDocument/2006/relationships/customXml" Target="../ink/ink424.xml"/><Relationship Id="rId78" Type="http://schemas.openxmlformats.org/officeDocument/2006/relationships/image" Target="../media/image272.emf"/><Relationship Id="rId81" Type="http://schemas.openxmlformats.org/officeDocument/2006/relationships/customXml" Target="../ink/ink428.xml"/><Relationship Id="rId86" Type="http://schemas.openxmlformats.org/officeDocument/2006/relationships/image" Target="../media/image276.emf"/><Relationship Id="rId94" Type="http://schemas.openxmlformats.org/officeDocument/2006/relationships/image" Target="../media/image280.emf"/><Relationship Id="rId99" Type="http://schemas.openxmlformats.org/officeDocument/2006/relationships/customXml" Target="../ink/ink437.xml"/><Relationship Id="rId101" Type="http://schemas.openxmlformats.org/officeDocument/2006/relationships/customXml" Target="../ink/ink438.xml"/><Relationship Id="rId122" Type="http://schemas.openxmlformats.org/officeDocument/2006/relationships/image" Target="../media/image294.emf"/><Relationship Id="rId130" Type="http://schemas.openxmlformats.org/officeDocument/2006/relationships/image" Target="../media/image298.emf"/><Relationship Id="rId135" Type="http://schemas.openxmlformats.org/officeDocument/2006/relationships/customXml" Target="../ink/ink455.xml"/><Relationship Id="rId4" Type="http://schemas.openxmlformats.org/officeDocument/2006/relationships/diagramLayout" Target="../diagrams/layout11.xml"/><Relationship Id="rId9" Type="http://schemas.openxmlformats.org/officeDocument/2006/relationships/image" Target="../media/image27.png"/><Relationship Id="rId13" Type="http://schemas.openxmlformats.org/officeDocument/2006/relationships/customXml" Target="../ink/ink394.xml"/><Relationship Id="rId18" Type="http://schemas.openxmlformats.org/officeDocument/2006/relationships/image" Target="../media/image238.emf"/><Relationship Id="rId39" Type="http://schemas.openxmlformats.org/officeDocument/2006/relationships/customXml" Target="../ink/ink407.xml"/><Relationship Id="rId109" Type="http://schemas.openxmlformats.org/officeDocument/2006/relationships/customXml" Target="../ink/ink442.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415.xml"/><Relationship Id="rId76" Type="http://schemas.openxmlformats.org/officeDocument/2006/relationships/image" Target="../media/image271.emf"/><Relationship Id="rId97" Type="http://schemas.openxmlformats.org/officeDocument/2006/relationships/customXml" Target="../ink/ink436.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450.xml"/><Relationship Id="rId7" Type="http://schemas.microsoft.com/office/2007/relationships/diagramDrawing" Target="../diagrams/drawing11.xml"/><Relationship Id="rId71" Type="http://schemas.openxmlformats.org/officeDocument/2006/relationships/customXml" Target="../ink/ink423.xml"/><Relationship Id="rId92" Type="http://schemas.openxmlformats.org/officeDocument/2006/relationships/image" Target="../media/image279.emf"/><Relationship Id="rId2" Type="http://schemas.openxmlformats.org/officeDocument/2006/relationships/notesSlide" Target="../notesSlides/notesSlide68.xml"/><Relationship Id="rId29" Type="http://schemas.openxmlformats.org/officeDocument/2006/relationships/customXml" Target="../ink/ink402.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410.xml"/><Relationship Id="rId66" Type="http://schemas.openxmlformats.org/officeDocument/2006/relationships/image" Target="../media/image265.emf"/><Relationship Id="rId87" Type="http://schemas.openxmlformats.org/officeDocument/2006/relationships/customXml" Target="../ink/ink431.xml"/><Relationship Id="rId110" Type="http://schemas.openxmlformats.org/officeDocument/2006/relationships/image" Target="../media/image288.emf"/><Relationship Id="rId115" Type="http://schemas.openxmlformats.org/officeDocument/2006/relationships/customXml" Target="../ink/ink445.xml"/><Relationship Id="rId131" Type="http://schemas.openxmlformats.org/officeDocument/2006/relationships/customXml" Target="../ink/ink453.xml"/><Relationship Id="rId136" Type="http://schemas.openxmlformats.org/officeDocument/2006/relationships/image" Target="../media/image301.emf"/><Relationship Id="rId61" Type="http://schemas.openxmlformats.org/officeDocument/2006/relationships/customXml" Target="../ink/ink418.xml"/><Relationship Id="rId82" Type="http://schemas.openxmlformats.org/officeDocument/2006/relationships/image" Target="../media/image274.emf"/><Relationship Id="rId19" Type="http://schemas.openxmlformats.org/officeDocument/2006/relationships/customXml" Target="../ink/ink397.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405.xml"/><Relationship Id="rId56" Type="http://schemas.openxmlformats.org/officeDocument/2006/relationships/image" Target="../media/image259.emf"/><Relationship Id="rId77" Type="http://schemas.openxmlformats.org/officeDocument/2006/relationships/customXml" Target="../ink/ink426.xml"/><Relationship Id="rId100" Type="http://schemas.openxmlformats.org/officeDocument/2006/relationships/image" Target="../media/image283.emf"/><Relationship Id="rId105" Type="http://schemas.openxmlformats.org/officeDocument/2006/relationships/customXml" Target="../ink/ink440.xml"/><Relationship Id="rId126" Type="http://schemas.openxmlformats.org/officeDocument/2006/relationships/image" Target="../media/image296.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460.xml"/><Relationship Id="rId13" Type="http://schemas.openxmlformats.org/officeDocument/2006/relationships/image" Target="../media/image331.emf"/><Relationship Id="rId18" Type="http://schemas.openxmlformats.org/officeDocument/2006/relationships/customXml" Target="../ink/ink465.xml"/><Relationship Id="rId26" Type="http://schemas.openxmlformats.org/officeDocument/2006/relationships/customXml" Target="../ink/ink469.xml"/><Relationship Id="rId3" Type="http://schemas.openxmlformats.org/officeDocument/2006/relationships/image" Target="../media/image29.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62.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70.xml"/><Relationship Id="rId16" Type="http://schemas.openxmlformats.org/officeDocument/2006/relationships/customXml" Target="../ink/ink464.xml"/><Relationship Id="rId20" Type="http://schemas.openxmlformats.org/officeDocument/2006/relationships/customXml" Target="../ink/ink466.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59.xml"/><Relationship Id="rId11" Type="http://schemas.openxmlformats.org/officeDocument/2006/relationships/image" Target="../media/image321.emf"/><Relationship Id="rId24" Type="http://schemas.openxmlformats.org/officeDocument/2006/relationships/customXml" Target="../ink/ink468.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470.xml"/><Relationship Id="rId10" Type="http://schemas.openxmlformats.org/officeDocument/2006/relationships/customXml" Target="../ink/ink461.xml"/><Relationship Id="rId19" Type="http://schemas.openxmlformats.org/officeDocument/2006/relationships/image" Target="../media/image361.emf"/><Relationship Id="rId4" Type="http://schemas.openxmlformats.org/officeDocument/2006/relationships/customXml" Target="../ink/ink458.xml"/><Relationship Id="rId9" Type="http://schemas.openxmlformats.org/officeDocument/2006/relationships/image" Target="../media/image311.emf"/><Relationship Id="rId14" Type="http://schemas.openxmlformats.org/officeDocument/2006/relationships/customXml" Target="../ink/ink463.xml"/><Relationship Id="rId22" Type="http://schemas.openxmlformats.org/officeDocument/2006/relationships/customXml" Target="../ink/ink467.xml"/><Relationship Id="rId27" Type="http://schemas.openxmlformats.org/officeDocument/2006/relationships/image" Target="../media/image401.emf"/></Relationships>
</file>

<file path=ppt/slides/_rels/slide71.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478.xml"/><Relationship Id="rId26" Type="http://schemas.openxmlformats.org/officeDocument/2006/relationships/customXml" Target="../ink/ink482.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486.xml"/><Relationship Id="rId42" Type="http://schemas.openxmlformats.org/officeDocument/2006/relationships/customXml" Target="../ink/ink490.xml"/><Relationship Id="rId47" Type="http://schemas.openxmlformats.org/officeDocument/2006/relationships/image" Target="../media/image660.emf"/><Relationship Id="rId50" Type="http://schemas.openxmlformats.org/officeDocument/2006/relationships/customXml" Target="../ink/ink494.xml"/><Relationship Id="rId55" Type="http://schemas.openxmlformats.org/officeDocument/2006/relationships/image" Target="../media/image700.emf"/><Relationship Id="rId7" Type="http://schemas.openxmlformats.org/officeDocument/2006/relationships/image" Target="../media/image461.emf"/><Relationship Id="rId12" Type="http://schemas.openxmlformats.org/officeDocument/2006/relationships/customXml" Target="../ink/ink475.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488.xml"/><Relationship Id="rId46" Type="http://schemas.openxmlformats.org/officeDocument/2006/relationships/customXml" Target="../ink/ink492.xml"/><Relationship Id="rId2" Type="http://schemas.openxmlformats.org/officeDocument/2006/relationships/notesSlide" Target="../notesSlides/notesSlide71.xml"/><Relationship Id="rId16" Type="http://schemas.openxmlformats.org/officeDocument/2006/relationships/customXml" Target="../ink/ink477.xml"/><Relationship Id="rId20" Type="http://schemas.openxmlformats.org/officeDocument/2006/relationships/customXml" Target="../ink/ink479.xml"/><Relationship Id="rId29" Type="http://schemas.openxmlformats.org/officeDocument/2006/relationships/image" Target="../media/image570.emf"/><Relationship Id="rId41" Type="http://schemas.openxmlformats.org/officeDocument/2006/relationships/image" Target="../media/image630.emf"/><Relationship Id="rId54" Type="http://schemas.openxmlformats.org/officeDocument/2006/relationships/customXml" Target="../ink/ink496.xml"/><Relationship Id="rId1" Type="http://schemas.openxmlformats.org/officeDocument/2006/relationships/slideLayout" Target="../slideLayouts/slideLayout2.xml"/><Relationship Id="rId6" Type="http://schemas.openxmlformats.org/officeDocument/2006/relationships/customXml" Target="../ink/ink472.xml"/><Relationship Id="rId11" Type="http://schemas.openxmlformats.org/officeDocument/2006/relationships/image" Target="../media/image481.emf"/><Relationship Id="rId24" Type="http://schemas.openxmlformats.org/officeDocument/2006/relationships/customXml" Target="../ink/ink481.xml"/><Relationship Id="rId32" Type="http://schemas.openxmlformats.org/officeDocument/2006/relationships/customXml" Target="../ink/ink485.xml"/><Relationship Id="rId37" Type="http://schemas.openxmlformats.org/officeDocument/2006/relationships/image" Target="../media/image610.emf"/><Relationship Id="rId40" Type="http://schemas.openxmlformats.org/officeDocument/2006/relationships/customXml" Target="../ink/ink489.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483.xml"/><Relationship Id="rId36" Type="http://schemas.openxmlformats.org/officeDocument/2006/relationships/customXml" Target="../ink/ink487.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474.xml"/><Relationship Id="rId19" Type="http://schemas.openxmlformats.org/officeDocument/2006/relationships/image" Target="../media/image521.emf"/><Relationship Id="rId31" Type="http://schemas.openxmlformats.org/officeDocument/2006/relationships/image" Target="../media/image580.emf"/><Relationship Id="rId44" Type="http://schemas.openxmlformats.org/officeDocument/2006/relationships/customXml" Target="../ink/ink491.xml"/><Relationship Id="rId52" Type="http://schemas.openxmlformats.org/officeDocument/2006/relationships/customXml" Target="../ink/ink495.xml"/><Relationship Id="rId4" Type="http://schemas.openxmlformats.org/officeDocument/2006/relationships/customXml" Target="../ink/ink471.xml"/><Relationship Id="rId9" Type="http://schemas.openxmlformats.org/officeDocument/2006/relationships/image" Target="../media/image471.emf"/><Relationship Id="rId14" Type="http://schemas.openxmlformats.org/officeDocument/2006/relationships/customXml" Target="../ink/ink476.xml"/><Relationship Id="rId22" Type="http://schemas.openxmlformats.org/officeDocument/2006/relationships/customXml" Target="../ink/ink480.xml"/><Relationship Id="rId27" Type="http://schemas.openxmlformats.org/officeDocument/2006/relationships/image" Target="../media/image560.emf"/><Relationship Id="rId30" Type="http://schemas.openxmlformats.org/officeDocument/2006/relationships/customXml" Target="../ink/ink484.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493.xml"/><Relationship Id="rId56" Type="http://schemas.openxmlformats.org/officeDocument/2006/relationships/customXml" Target="../ink/ink497.xml"/><Relationship Id="rId8" Type="http://schemas.openxmlformats.org/officeDocument/2006/relationships/customXml" Target="../ink/ink473.xml"/><Relationship Id="rId51" Type="http://schemas.openxmlformats.org/officeDocument/2006/relationships/image" Target="../media/image680.emf"/><Relationship Id="rId3" Type="http://schemas.openxmlformats.org/officeDocument/2006/relationships/image" Target="../media/image30.png"/></Relationships>
</file>

<file path=ppt/slides/_rels/slide72.xml.rels><?xml version="1.0" encoding="UTF-8" standalone="yes"?>
<Relationships xmlns="http://schemas.openxmlformats.org/package/2006/relationships"><Relationship Id="rId8" Type="http://schemas.openxmlformats.org/officeDocument/2006/relationships/customXml" Target="../ink/ink500.xml"/><Relationship Id="rId13" Type="http://schemas.openxmlformats.org/officeDocument/2006/relationships/image" Target="../media/image750.emf"/><Relationship Id="rId18" Type="http://schemas.openxmlformats.org/officeDocument/2006/relationships/customXml" Target="../ink/ink505.xml"/><Relationship Id="rId3" Type="http://schemas.openxmlformats.org/officeDocument/2006/relationships/image" Target="../media/image30.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502.xml"/><Relationship Id="rId17" Type="http://schemas.openxmlformats.org/officeDocument/2006/relationships/image" Target="../media/image770.emf"/><Relationship Id="rId2" Type="http://schemas.openxmlformats.org/officeDocument/2006/relationships/notesSlide" Target="../notesSlides/notesSlide72.xml"/><Relationship Id="rId16" Type="http://schemas.openxmlformats.org/officeDocument/2006/relationships/customXml" Target="../ink/ink504.xml"/><Relationship Id="rId20" Type="http://schemas.openxmlformats.org/officeDocument/2006/relationships/customXml" Target="../ink/ink506.xml"/><Relationship Id="rId1" Type="http://schemas.openxmlformats.org/officeDocument/2006/relationships/slideLayout" Target="../slideLayouts/slideLayout2.xml"/><Relationship Id="rId6" Type="http://schemas.openxmlformats.org/officeDocument/2006/relationships/customXml" Target="../ink/ink499.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501.xml"/><Relationship Id="rId19" Type="http://schemas.openxmlformats.org/officeDocument/2006/relationships/image" Target="../media/image780.emf"/><Relationship Id="rId4" Type="http://schemas.openxmlformats.org/officeDocument/2006/relationships/customXml" Target="../ink/ink498.xml"/><Relationship Id="rId9" Type="http://schemas.openxmlformats.org/officeDocument/2006/relationships/image" Target="../media/image730.emf"/><Relationship Id="rId14" Type="http://schemas.openxmlformats.org/officeDocument/2006/relationships/customXml" Target="../ink/ink503.xml"/><Relationship Id="rId22" Type="http://schemas.openxmlformats.org/officeDocument/2006/relationships/customXml" Target="../ink/ink507.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customXml" Target="../ink/ink510.xml"/><Relationship Id="rId13" Type="http://schemas.openxmlformats.org/officeDocument/2006/relationships/image" Target="../media/image1350.emf"/><Relationship Id="rId18" Type="http://schemas.openxmlformats.org/officeDocument/2006/relationships/customXml" Target="../ink/ink515.xml"/><Relationship Id="rId26" Type="http://schemas.openxmlformats.org/officeDocument/2006/relationships/customXml" Target="../ink/ink519.xml"/><Relationship Id="rId3" Type="http://schemas.openxmlformats.org/officeDocument/2006/relationships/image" Target="../media/image34.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512.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6.xml"/><Relationship Id="rId16" Type="http://schemas.openxmlformats.org/officeDocument/2006/relationships/customXml" Target="../ink/ink514.xml"/><Relationship Id="rId20" Type="http://schemas.openxmlformats.org/officeDocument/2006/relationships/customXml" Target="../ink/ink516.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509.xml"/><Relationship Id="rId11" Type="http://schemas.openxmlformats.org/officeDocument/2006/relationships/image" Target="../media/image1340.emf"/><Relationship Id="rId24" Type="http://schemas.openxmlformats.org/officeDocument/2006/relationships/customXml" Target="../ink/ink518.xml"/><Relationship Id="rId32" Type="http://schemas.openxmlformats.org/officeDocument/2006/relationships/customXml" Target="../ink/ink522.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520.xml"/><Relationship Id="rId10" Type="http://schemas.openxmlformats.org/officeDocument/2006/relationships/customXml" Target="../ink/ink511.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508.xml"/><Relationship Id="rId9" Type="http://schemas.openxmlformats.org/officeDocument/2006/relationships/image" Target="../media/image1330.emf"/><Relationship Id="rId14" Type="http://schemas.openxmlformats.org/officeDocument/2006/relationships/customXml" Target="../ink/ink513.xml"/><Relationship Id="rId22" Type="http://schemas.openxmlformats.org/officeDocument/2006/relationships/customXml" Target="../ink/ink517.xml"/><Relationship Id="rId27" Type="http://schemas.openxmlformats.org/officeDocument/2006/relationships/image" Target="../media/image1420.emf"/><Relationship Id="rId30" Type="http://schemas.openxmlformats.org/officeDocument/2006/relationships/customXml" Target="../ink/ink521.xml"/></Relationships>
</file>

<file path=ppt/slides/_rels/slide77.xml.rels><?xml version="1.0" encoding="UTF-8" standalone="yes"?>
<Relationships xmlns="http://schemas.openxmlformats.org/package/2006/relationships"><Relationship Id="rId8" Type="http://schemas.openxmlformats.org/officeDocument/2006/relationships/customXml" Target="../ink/ink525.xml"/><Relationship Id="rId13" Type="http://schemas.openxmlformats.org/officeDocument/2006/relationships/image" Target="../media/image1510.emf"/><Relationship Id="rId18" Type="http://schemas.openxmlformats.org/officeDocument/2006/relationships/customXml" Target="../ink/ink530.xml"/><Relationship Id="rId26" Type="http://schemas.openxmlformats.org/officeDocument/2006/relationships/customXml" Target="../ink/ink534.xml"/><Relationship Id="rId3" Type="http://schemas.openxmlformats.org/officeDocument/2006/relationships/image" Target="../media/image35.png"/><Relationship Id="rId21" Type="http://schemas.openxmlformats.org/officeDocument/2006/relationships/image" Target="../media/image1550.emf"/><Relationship Id="rId34" Type="http://schemas.openxmlformats.org/officeDocument/2006/relationships/customXml" Target="../ink/ink538.xml"/><Relationship Id="rId7" Type="http://schemas.openxmlformats.org/officeDocument/2006/relationships/image" Target="../media/image1480.emf"/><Relationship Id="rId12" Type="http://schemas.openxmlformats.org/officeDocument/2006/relationships/customXml" Target="../ink/ink527.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7.xml"/><Relationship Id="rId16" Type="http://schemas.openxmlformats.org/officeDocument/2006/relationships/customXml" Target="../ink/ink529.xml"/><Relationship Id="rId20" Type="http://schemas.openxmlformats.org/officeDocument/2006/relationships/customXml" Target="../ink/ink531.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524.xml"/><Relationship Id="rId11" Type="http://schemas.openxmlformats.org/officeDocument/2006/relationships/image" Target="../media/image1500.emf"/><Relationship Id="rId24" Type="http://schemas.openxmlformats.org/officeDocument/2006/relationships/customXml" Target="../ink/ink533.xml"/><Relationship Id="rId32" Type="http://schemas.openxmlformats.org/officeDocument/2006/relationships/customXml" Target="../ink/ink537.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535.xml"/><Relationship Id="rId10" Type="http://schemas.openxmlformats.org/officeDocument/2006/relationships/customXml" Target="../ink/ink526.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523.xml"/><Relationship Id="rId9" Type="http://schemas.openxmlformats.org/officeDocument/2006/relationships/image" Target="../media/image1490.emf"/><Relationship Id="rId14" Type="http://schemas.openxmlformats.org/officeDocument/2006/relationships/customXml" Target="../ink/ink528.xml"/><Relationship Id="rId22" Type="http://schemas.openxmlformats.org/officeDocument/2006/relationships/customXml" Target="../ink/ink532.xml"/><Relationship Id="rId27" Type="http://schemas.openxmlformats.org/officeDocument/2006/relationships/image" Target="../media/image1580.emf"/><Relationship Id="rId30" Type="http://schemas.openxmlformats.org/officeDocument/2006/relationships/customXml" Target="../ink/ink536.xml"/><Relationship Id="rId35" Type="http://schemas.openxmlformats.org/officeDocument/2006/relationships/image" Target="../media/image1620.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Advanced Patterns for</a:t>
            </a:r>
            <a:br>
              <a:rPr lang="en-US" sz="6000" dirty="0"/>
            </a:br>
            <a:r>
              <a:rPr lang="en-US" sz="6000" dirty="0"/>
              <a:t>Automated UI Testing</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1C18667-279F-485C-8AF7-8D54C87C69C6}"/>
                  </a:ext>
                </a:extLst>
              </p14:cNvPr>
              <p14:cNvContentPartPr/>
              <p14:nvPr/>
            </p14:nvContentPartPr>
            <p14:xfrm>
              <a:off x="1545089" y="2924317"/>
              <a:ext cx="10080" cy="228600"/>
            </p14:xfrm>
          </p:contentPart>
        </mc:Choice>
        <mc:Fallback xmlns="">
          <p:pic>
            <p:nvPicPr>
              <p:cNvPr id="3" name="Ink 2">
                <a:extLst>
                  <a:ext uri="{FF2B5EF4-FFF2-40B4-BE49-F238E27FC236}">
                    <a16:creationId xmlns:a16="http://schemas.microsoft.com/office/drawing/2014/main" id="{B1C18667-279F-485C-8AF7-8D54C87C69C6}"/>
                  </a:ext>
                </a:extLst>
              </p:cNvPr>
              <p:cNvPicPr/>
              <p:nvPr/>
            </p:nvPicPr>
            <p:blipFill>
              <a:blip r:embed="rId4"/>
              <a:stretch>
                <a:fillRect/>
              </a:stretch>
            </p:blipFill>
            <p:spPr>
              <a:xfrm>
                <a:off x="1536089" y="2915317"/>
                <a:ext cx="27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A775A05-DC28-4776-BC91-001460FFE611}"/>
                  </a:ext>
                </a:extLst>
              </p14:cNvPr>
              <p14:cNvContentPartPr/>
              <p14:nvPr/>
            </p14:nvContentPartPr>
            <p14:xfrm>
              <a:off x="1706729" y="2898397"/>
              <a:ext cx="7560" cy="250920"/>
            </p14:xfrm>
          </p:contentPart>
        </mc:Choice>
        <mc:Fallback xmlns="">
          <p:pic>
            <p:nvPicPr>
              <p:cNvPr id="4" name="Ink 3">
                <a:extLst>
                  <a:ext uri="{FF2B5EF4-FFF2-40B4-BE49-F238E27FC236}">
                    <a16:creationId xmlns:a16="http://schemas.microsoft.com/office/drawing/2014/main" id="{3A775A05-DC28-4776-BC91-001460FFE611}"/>
                  </a:ext>
                </a:extLst>
              </p:cNvPr>
              <p:cNvPicPr/>
              <p:nvPr/>
            </p:nvPicPr>
            <p:blipFill>
              <a:blip r:embed="rId6"/>
              <a:stretch>
                <a:fillRect/>
              </a:stretch>
            </p:blipFill>
            <p:spPr>
              <a:xfrm>
                <a:off x="1697729" y="2889397"/>
                <a:ext cx="25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4F37B93-4947-4C60-B0EC-B40B26BF5C09}"/>
                  </a:ext>
                </a:extLst>
              </p14:cNvPr>
              <p14:cNvContentPartPr/>
              <p14:nvPr/>
            </p14:nvContentPartPr>
            <p14:xfrm>
              <a:off x="1888169" y="3056797"/>
              <a:ext cx="300600" cy="679680"/>
            </p14:xfrm>
          </p:contentPart>
        </mc:Choice>
        <mc:Fallback xmlns="">
          <p:pic>
            <p:nvPicPr>
              <p:cNvPr id="8" name="Ink 7">
                <a:extLst>
                  <a:ext uri="{FF2B5EF4-FFF2-40B4-BE49-F238E27FC236}">
                    <a16:creationId xmlns:a16="http://schemas.microsoft.com/office/drawing/2014/main" id="{14F37B93-4947-4C60-B0EC-B40B26BF5C09}"/>
                  </a:ext>
                </a:extLst>
              </p:cNvPr>
              <p:cNvPicPr/>
              <p:nvPr/>
            </p:nvPicPr>
            <p:blipFill>
              <a:blip r:embed="rId8"/>
              <a:stretch>
                <a:fillRect/>
              </a:stretch>
            </p:blipFill>
            <p:spPr>
              <a:xfrm>
                <a:off x="1879169" y="3047797"/>
                <a:ext cx="31824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0990252-FDDD-4890-8D4D-9C759ADB4989}"/>
                  </a:ext>
                </a:extLst>
              </p14:cNvPr>
              <p14:cNvContentPartPr/>
              <p14:nvPr/>
            </p14:nvContentPartPr>
            <p14:xfrm>
              <a:off x="2318729" y="3452797"/>
              <a:ext cx="70920" cy="182520"/>
            </p14:xfrm>
          </p:contentPart>
        </mc:Choice>
        <mc:Fallback xmlns="">
          <p:pic>
            <p:nvPicPr>
              <p:cNvPr id="9" name="Ink 8">
                <a:extLst>
                  <a:ext uri="{FF2B5EF4-FFF2-40B4-BE49-F238E27FC236}">
                    <a16:creationId xmlns:a16="http://schemas.microsoft.com/office/drawing/2014/main" id="{00990252-FDDD-4890-8D4D-9C759ADB4989}"/>
                  </a:ext>
                </a:extLst>
              </p:cNvPr>
              <p:cNvPicPr/>
              <p:nvPr/>
            </p:nvPicPr>
            <p:blipFill>
              <a:blip r:embed="rId10"/>
              <a:stretch>
                <a:fillRect/>
              </a:stretch>
            </p:blipFill>
            <p:spPr>
              <a:xfrm>
                <a:off x="2309729" y="3443797"/>
                <a:ext cx="88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250C4BE-5F08-4E6C-8120-7A676E5EA3D9}"/>
                  </a:ext>
                </a:extLst>
              </p14:cNvPr>
              <p14:cNvContentPartPr/>
              <p14:nvPr/>
            </p14:nvContentPartPr>
            <p14:xfrm>
              <a:off x="2530049" y="3514357"/>
              <a:ext cx="124560" cy="168480"/>
            </p14:xfrm>
          </p:contentPart>
        </mc:Choice>
        <mc:Fallback xmlns="">
          <p:pic>
            <p:nvPicPr>
              <p:cNvPr id="10" name="Ink 9">
                <a:extLst>
                  <a:ext uri="{FF2B5EF4-FFF2-40B4-BE49-F238E27FC236}">
                    <a16:creationId xmlns:a16="http://schemas.microsoft.com/office/drawing/2014/main" id="{3250C4BE-5F08-4E6C-8120-7A676E5EA3D9}"/>
                  </a:ext>
                </a:extLst>
              </p:cNvPr>
              <p:cNvPicPr/>
              <p:nvPr/>
            </p:nvPicPr>
            <p:blipFill>
              <a:blip r:embed="rId12"/>
              <a:stretch>
                <a:fillRect/>
              </a:stretch>
            </p:blipFill>
            <p:spPr>
              <a:xfrm>
                <a:off x="2521049" y="3505357"/>
                <a:ext cx="1422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EFA17E4-DE92-4D1E-ACB9-76755918BC33}"/>
                  </a:ext>
                </a:extLst>
              </p14:cNvPr>
              <p14:cNvContentPartPr/>
              <p14:nvPr/>
            </p14:nvContentPartPr>
            <p14:xfrm>
              <a:off x="2810849" y="3134197"/>
              <a:ext cx="63360" cy="565200"/>
            </p14:xfrm>
          </p:contentPart>
        </mc:Choice>
        <mc:Fallback xmlns="">
          <p:pic>
            <p:nvPicPr>
              <p:cNvPr id="11" name="Ink 10">
                <a:extLst>
                  <a:ext uri="{FF2B5EF4-FFF2-40B4-BE49-F238E27FC236}">
                    <a16:creationId xmlns:a16="http://schemas.microsoft.com/office/drawing/2014/main" id="{7EFA17E4-DE92-4D1E-ACB9-76755918BC33}"/>
                  </a:ext>
                </a:extLst>
              </p:cNvPr>
              <p:cNvPicPr/>
              <p:nvPr/>
            </p:nvPicPr>
            <p:blipFill>
              <a:blip r:embed="rId14"/>
              <a:stretch>
                <a:fillRect/>
              </a:stretch>
            </p:blipFill>
            <p:spPr>
              <a:xfrm>
                <a:off x="2801849" y="3125197"/>
                <a:ext cx="8100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24E35160-2621-40CB-8B15-108B0305CD24}"/>
                  </a:ext>
                </a:extLst>
              </p14:cNvPr>
              <p14:cNvContentPartPr/>
              <p14:nvPr/>
            </p14:nvContentPartPr>
            <p14:xfrm>
              <a:off x="2999849" y="3503917"/>
              <a:ext cx="213840" cy="162360"/>
            </p14:xfrm>
          </p:contentPart>
        </mc:Choice>
        <mc:Fallback xmlns="">
          <p:pic>
            <p:nvPicPr>
              <p:cNvPr id="12" name="Ink 11">
                <a:extLst>
                  <a:ext uri="{FF2B5EF4-FFF2-40B4-BE49-F238E27FC236}">
                    <a16:creationId xmlns:a16="http://schemas.microsoft.com/office/drawing/2014/main" id="{24E35160-2621-40CB-8B15-108B0305CD24}"/>
                  </a:ext>
                </a:extLst>
              </p:cNvPr>
              <p:cNvPicPr/>
              <p:nvPr/>
            </p:nvPicPr>
            <p:blipFill>
              <a:blip r:embed="rId16"/>
              <a:stretch>
                <a:fillRect/>
              </a:stretch>
            </p:blipFill>
            <p:spPr>
              <a:xfrm>
                <a:off x="2990849" y="3494917"/>
                <a:ext cx="231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147D89C-4E56-42AC-9B6E-3C73C5940C97}"/>
                  </a:ext>
                </a:extLst>
              </p14:cNvPr>
              <p14:cNvContentPartPr/>
              <p14:nvPr/>
            </p14:nvContentPartPr>
            <p14:xfrm>
              <a:off x="3407729" y="3524077"/>
              <a:ext cx="139320" cy="2520"/>
            </p14:xfrm>
          </p:contentPart>
        </mc:Choice>
        <mc:Fallback xmlns="">
          <p:pic>
            <p:nvPicPr>
              <p:cNvPr id="13" name="Ink 12">
                <a:extLst>
                  <a:ext uri="{FF2B5EF4-FFF2-40B4-BE49-F238E27FC236}">
                    <a16:creationId xmlns:a16="http://schemas.microsoft.com/office/drawing/2014/main" id="{2147D89C-4E56-42AC-9B6E-3C73C5940C97}"/>
                  </a:ext>
                </a:extLst>
              </p:cNvPr>
              <p:cNvPicPr/>
              <p:nvPr/>
            </p:nvPicPr>
            <p:blipFill>
              <a:blip r:embed="rId18"/>
              <a:stretch>
                <a:fillRect/>
              </a:stretch>
            </p:blipFill>
            <p:spPr>
              <a:xfrm>
                <a:off x="3398729" y="3515077"/>
                <a:ext cx="156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1D442345-F42C-49A6-AD3B-911161BDFA17}"/>
                  </a:ext>
                </a:extLst>
              </p14:cNvPr>
              <p14:cNvContentPartPr/>
              <p14:nvPr/>
            </p14:nvContentPartPr>
            <p14:xfrm>
              <a:off x="3761969" y="2993077"/>
              <a:ext cx="534600" cy="691920"/>
            </p14:xfrm>
          </p:contentPart>
        </mc:Choice>
        <mc:Fallback xmlns="">
          <p:pic>
            <p:nvPicPr>
              <p:cNvPr id="20" name="Ink 19">
                <a:extLst>
                  <a:ext uri="{FF2B5EF4-FFF2-40B4-BE49-F238E27FC236}">
                    <a16:creationId xmlns:a16="http://schemas.microsoft.com/office/drawing/2014/main" id="{1D442345-F42C-49A6-AD3B-911161BDFA17}"/>
                  </a:ext>
                </a:extLst>
              </p:cNvPr>
              <p:cNvPicPr/>
              <p:nvPr/>
            </p:nvPicPr>
            <p:blipFill>
              <a:blip r:embed="rId20"/>
              <a:stretch>
                <a:fillRect/>
              </a:stretch>
            </p:blipFill>
            <p:spPr>
              <a:xfrm>
                <a:off x="3752969" y="2984077"/>
                <a:ext cx="55224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99A91021-B1D5-4245-AFB8-74267B4A9FAC}"/>
                  </a:ext>
                </a:extLst>
              </p14:cNvPr>
              <p14:cNvContentPartPr/>
              <p14:nvPr/>
            </p14:nvContentPartPr>
            <p14:xfrm>
              <a:off x="4397729" y="3372517"/>
              <a:ext cx="129600" cy="293760"/>
            </p14:xfrm>
          </p:contentPart>
        </mc:Choice>
        <mc:Fallback xmlns="">
          <p:pic>
            <p:nvPicPr>
              <p:cNvPr id="21" name="Ink 20">
                <a:extLst>
                  <a:ext uri="{FF2B5EF4-FFF2-40B4-BE49-F238E27FC236}">
                    <a16:creationId xmlns:a16="http://schemas.microsoft.com/office/drawing/2014/main" id="{99A91021-B1D5-4245-AFB8-74267B4A9FAC}"/>
                  </a:ext>
                </a:extLst>
              </p:cNvPr>
              <p:cNvPicPr/>
              <p:nvPr/>
            </p:nvPicPr>
            <p:blipFill>
              <a:blip r:embed="rId22"/>
              <a:stretch>
                <a:fillRect/>
              </a:stretch>
            </p:blipFill>
            <p:spPr>
              <a:xfrm>
                <a:off x="4388729" y="3363517"/>
                <a:ext cx="147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E6DE0DC3-2D48-4618-83AE-980742E28707}"/>
                  </a:ext>
                </a:extLst>
              </p14:cNvPr>
              <p14:cNvContentPartPr/>
              <p14:nvPr/>
            </p14:nvContentPartPr>
            <p14:xfrm>
              <a:off x="5176049" y="3441637"/>
              <a:ext cx="159840" cy="167760"/>
            </p14:xfrm>
          </p:contentPart>
        </mc:Choice>
        <mc:Fallback xmlns="">
          <p:pic>
            <p:nvPicPr>
              <p:cNvPr id="22" name="Ink 21">
                <a:extLst>
                  <a:ext uri="{FF2B5EF4-FFF2-40B4-BE49-F238E27FC236}">
                    <a16:creationId xmlns:a16="http://schemas.microsoft.com/office/drawing/2014/main" id="{E6DE0DC3-2D48-4618-83AE-980742E28707}"/>
                  </a:ext>
                </a:extLst>
              </p:cNvPr>
              <p:cNvPicPr/>
              <p:nvPr/>
            </p:nvPicPr>
            <p:blipFill>
              <a:blip r:embed="rId24"/>
              <a:stretch>
                <a:fillRect/>
              </a:stretch>
            </p:blipFill>
            <p:spPr>
              <a:xfrm>
                <a:off x="5167049" y="3432637"/>
                <a:ext cx="1774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2628B9D7-6584-4098-BAAA-01D71598A7F4}"/>
                  </a:ext>
                </a:extLst>
              </p14:cNvPr>
              <p14:cNvContentPartPr/>
              <p14:nvPr/>
            </p14:nvContentPartPr>
            <p14:xfrm>
              <a:off x="5428769" y="3167317"/>
              <a:ext cx="35640" cy="348120"/>
            </p14:xfrm>
          </p:contentPart>
        </mc:Choice>
        <mc:Fallback xmlns="">
          <p:pic>
            <p:nvPicPr>
              <p:cNvPr id="23" name="Ink 22">
                <a:extLst>
                  <a:ext uri="{FF2B5EF4-FFF2-40B4-BE49-F238E27FC236}">
                    <a16:creationId xmlns:a16="http://schemas.microsoft.com/office/drawing/2014/main" id="{2628B9D7-6584-4098-BAAA-01D71598A7F4}"/>
                  </a:ext>
                </a:extLst>
              </p:cNvPr>
              <p:cNvPicPr/>
              <p:nvPr/>
            </p:nvPicPr>
            <p:blipFill>
              <a:blip r:embed="rId26"/>
              <a:stretch>
                <a:fillRect/>
              </a:stretch>
            </p:blipFill>
            <p:spPr>
              <a:xfrm>
                <a:off x="5419769" y="3158317"/>
                <a:ext cx="53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BE5E18AE-533D-4779-A537-F8F761CBCF3F}"/>
                  </a:ext>
                </a:extLst>
              </p14:cNvPr>
              <p14:cNvContentPartPr/>
              <p14:nvPr/>
            </p14:nvContentPartPr>
            <p14:xfrm>
              <a:off x="5565569" y="3075157"/>
              <a:ext cx="31320" cy="434880"/>
            </p14:xfrm>
          </p:contentPart>
        </mc:Choice>
        <mc:Fallback xmlns="">
          <p:pic>
            <p:nvPicPr>
              <p:cNvPr id="24" name="Ink 23">
                <a:extLst>
                  <a:ext uri="{FF2B5EF4-FFF2-40B4-BE49-F238E27FC236}">
                    <a16:creationId xmlns:a16="http://schemas.microsoft.com/office/drawing/2014/main" id="{BE5E18AE-533D-4779-A537-F8F761CBCF3F}"/>
                  </a:ext>
                </a:extLst>
              </p:cNvPr>
              <p:cNvPicPr/>
              <p:nvPr/>
            </p:nvPicPr>
            <p:blipFill>
              <a:blip r:embed="rId28"/>
              <a:stretch>
                <a:fillRect/>
              </a:stretch>
            </p:blipFill>
            <p:spPr>
              <a:xfrm>
                <a:off x="5556569" y="3066157"/>
                <a:ext cx="48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D4B5F8A3-257F-44F0-81D9-C80EB9803D50}"/>
                  </a:ext>
                </a:extLst>
              </p14:cNvPr>
              <p14:cNvContentPartPr/>
              <p14:nvPr/>
            </p14:nvContentPartPr>
            <p14:xfrm>
              <a:off x="6105929" y="2970397"/>
              <a:ext cx="737640" cy="644400"/>
            </p14:xfrm>
          </p:contentPart>
        </mc:Choice>
        <mc:Fallback xmlns="">
          <p:pic>
            <p:nvPicPr>
              <p:cNvPr id="31" name="Ink 30">
                <a:extLst>
                  <a:ext uri="{FF2B5EF4-FFF2-40B4-BE49-F238E27FC236}">
                    <a16:creationId xmlns:a16="http://schemas.microsoft.com/office/drawing/2014/main" id="{D4B5F8A3-257F-44F0-81D9-C80EB9803D50}"/>
                  </a:ext>
                </a:extLst>
              </p:cNvPr>
              <p:cNvPicPr/>
              <p:nvPr/>
            </p:nvPicPr>
            <p:blipFill>
              <a:blip r:embed="rId30"/>
              <a:stretch>
                <a:fillRect/>
              </a:stretch>
            </p:blipFill>
            <p:spPr>
              <a:xfrm>
                <a:off x="6096929" y="2961397"/>
                <a:ext cx="75528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303063A8-4860-4C75-BA3E-476F60F03BC1}"/>
                  </a:ext>
                </a:extLst>
              </p14:cNvPr>
              <p14:cNvContentPartPr/>
              <p14:nvPr/>
            </p14:nvContentPartPr>
            <p14:xfrm>
              <a:off x="7331729" y="3327517"/>
              <a:ext cx="722880" cy="624240"/>
            </p14:xfrm>
          </p:contentPart>
        </mc:Choice>
        <mc:Fallback xmlns="">
          <p:pic>
            <p:nvPicPr>
              <p:cNvPr id="38" name="Ink 37">
                <a:extLst>
                  <a:ext uri="{FF2B5EF4-FFF2-40B4-BE49-F238E27FC236}">
                    <a16:creationId xmlns:a16="http://schemas.microsoft.com/office/drawing/2014/main" id="{303063A8-4860-4C75-BA3E-476F60F03BC1}"/>
                  </a:ext>
                </a:extLst>
              </p:cNvPr>
              <p:cNvPicPr/>
              <p:nvPr/>
            </p:nvPicPr>
            <p:blipFill>
              <a:blip r:embed="rId32"/>
              <a:stretch>
                <a:fillRect/>
              </a:stretch>
            </p:blipFill>
            <p:spPr>
              <a:xfrm>
                <a:off x="7322729" y="3318517"/>
                <a:ext cx="7405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92409C-AD18-47C9-B4E7-02C776D35188}"/>
                  </a:ext>
                </a:extLst>
              </p14:cNvPr>
              <p14:cNvContentPartPr/>
              <p14:nvPr/>
            </p14:nvContentPartPr>
            <p14:xfrm>
              <a:off x="8573009" y="2940517"/>
              <a:ext cx="164160" cy="611640"/>
            </p14:xfrm>
          </p:contentPart>
        </mc:Choice>
        <mc:Fallback xmlns="">
          <p:pic>
            <p:nvPicPr>
              <p:cNvPr id="39" name="Ink 38">
                <a:extLst>
                  <a:ext uri="{FF2B5EF4-FFF2-40B4-BE49-F238E27FC236}">
                    <a16:creationId xmlns:a16="http://schemas.microsoft.com/office/drawing/2014/main" id="{7892409C-AD18-47C9-B4E7-02C776D35188}"/>
                  </a:ext>
                </a:extLst>
              </p:cNvPr>
              <p:cNvPicPr/>
              <p:nvPr/>
            </p:nvPicPr>
            <p:blipFill>
              <a:blip r:embed="rId34"/>
              <a:stretch>
                <a:fillRect/>
              </a:stretch>
            </p:blipFill>
            <p:spPr>
              <a:xfrm>
                <a:off x="8564009" y="2931517"/>
                <a:ext cx="18180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88B3E5EB-C3AE-4570-8F05-7321D916B4D2}"/>
                  </a:ext>
                </a:extLst>
              </p14:cNvPr>
              <p14:cNvContentPartPr/>
              <p14:nvPr/>
            </p14:nvContentPartPr>
            <p14:xfrm>
              <a:off x="8895209" y="3387997"/>
              <a:ext cx="91440" cy="112680"/>
            </p14:xfrm>
          </p:contentPart>
        </mc:Choice>
        <mc:Fallback xmlns="">
          <p:pic>
            <p:nvPicPr>
              <p:cNvPr id="40" name="Ink 39">
                <a:extLst>
                  <a:ext uri="{FF2B5EF4-FFF2-40B4-BE49-F238E27FC236}">
                    <a16:creationId xmlns:a16="http://schemas.microsoft.com/office/drawing/2014/main" id="{88B3E5EB-C3AE-4570-8F05-7321D916B4D2}"/>
                  </a:ext>
                </a:extLst>
              </p:cNvPr>
              <p:cNvPicPr/>
              <p:nvPr/>
            </p:nvPicPr>
            <p:blipFill>
              <a:blip r:embed="rId36"/>
              <a:stretch>
                <a:fillRect/>
              </a:stretch>
            </p:blipFill>
            <p:spPr>
              <a:xfrm>
                <a:off x="8886209" y="3378997"/>
                <a:ext cx="109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EF2CBD82-5240-466B-B1DF-FC1D1E1C6A16}"/>
                  </a:ext>
                </a:extLst>
              </p14:cNvPr>
              <p14:cNvContentPartPr/>
              <p14:nvPr/>
            </p14:nvContentPartPr>
            <p14:xfrm>
              <a:off x="9111209" y="3272077"/>
              <a:ext cx="237960" cy="227520"/>
            </p14:xfrm>
          </p:contentPart>
        </mc:Choice>
        <mc:Fallback xmlns="">
          <p:pic>
            <p:nvPicPr>
              <p:cNvPr id="41" name="Ink 40">
                <a:extLst>
                  <a:ext uri="{FF2B5EF4-FFF2-40B4-BE49-F238E27FC236}">
                    <a16:creationId xmlns:a16="http://schemas.microsoft.com/office/drawing/2014/main" id="{EF2CBD82-5240-466B-B1DF-FC1D1E1C6A16}"/>
                  </a:ext>
                </a:extLst>
              </p:cNvPr>
              <p:cNvPicPr/>
              <p:nvPr/>
            </p:nvPicPr>
            <p:blipFill>
              <a:blip r:embed="rId38"/>
              <a:stretch>
                <a:fillRect/>
              </a:stretch>
            </p:blipFill>
            <p:spPr>
              <a:xfrm>
                <a:off x="9102209" y="3263077"/>
                <a:ext cx="255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63E3A0F9-1A09-4A59-9C73-7B90DDC5E04C}"/>
                  </a:ext>
                </a:extLst>
              </p14:cNvPr>
              <p14:cNvContentPartPr/>
              <p14:nvPr/>
            </p14:nvContentPartPr>
            <p14:xfrm>
              <a:off x="9456089" y="3379717"/>
              <a:ext cx="149760" cy="100800"/>
            </p14:xfrm>
          </p:contentPart>
        </mc:Choice>
        <mc:Fallback xmlns="">
          <p:pic>
            <p:nvPicPr>
              <p:cNvPr id="42" name="Ink 41">
                <a:extLst>
                  <a:ext uri="{FF2B5EF4-FFF2-40B4-BE49-F238E27FC236}">
                    <a16:creationId xmlns:a16="http://schemas.microsoft.com/office/drawing/2014/main" id="{63E3A0F9-1A09-4A59-9C73-7B90DDC5E04C}"/>
                  </a:ext>
                </a:extLst>
              </p:cNvPr>
              <p:cNvPicPr/>
              <p:nvPr/>
            </p:nvPicPr>
            <p:blipFill>
              <a:blip r:embed="rId40"/>
              <a:stretch>
                <a:fillRect/>
              </a:stretch>
            </p:blipFill>
            <p:spPr>
              <a:xfrm>
                <a:off x="9447089" y="3370717"/>
                <a:ext cx="1674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071D718B-2EF0-4B36-B8E3-5F8E153DA97F}"/>
                  </a:ext>
                </a:extLst>
              </p14:cNvPr>
              <p14:cNvContentPartPr/>
              <p14:nvPr/>
            </p14:nvContentPartPr>
            <p14:xfrm>
              <a:off x="9785489" y="3034837"/>
              <a:ext cx="16920" cy="108720"/>
            </p14:xfrm>
          </p:contentPart>
        </mc:Choice>
        <mc:Fallback xmlns="">
          <p:pic>
            <p:nvPicPr>
              <p:cNvPr id="43" name="Ink 42">
                <a:extLst>
                  <a:ext uri="{FF2B5EF4-FFF2-40B4-BE49-F238E27FC236}">
                    <a16:creationId xmlns:a16="http://schemas.microsoft.com/office/drawing/2014/main" id="{071D718B-2EF0-4B36-B8E3-5F8E153DA97F}"/>
                  </a:ext>
                </a:extLst>
              </p:cNvPr>
              <p:cNvPicPr/>
              <p:nvPr/>
            </p:nvPicPr>
            <p:blipFill>
              <a:blip r:embed="rId42"/>
              <a:stretch>
                <a:fillRect/>
              </a:stretch>
            </p:blipFill>
            <p:spPr>
              <a:xfrm>
                <a:off x="9776489" y="3025837"/>
                <a:ext cx="345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9B140ACD-26ED-4D3F-8F1B-77069D15EE01}"/>
                  </a:ext>
                </a:extLst>
              </p14:cNvPr>
              <p14:cNvContentPartPr/>
              <p14:nvPr/>
            </p14:nvContentPartPr>
            <p14:xfrm>
              <a:off x="9905729" y="3029077"/>
              <a:ext cx="11880" cy="97920"/>
            </p14:xfrm>
          </p:contentPart>
        </mc:Choice>
        <mc:Fallback xmlns="">
          <p:pic>
            <p:nvPicPr>
              <p:cNvPr id="44" name="Ink 43">
                <a:extLst>
                  <a:ext uri="{FF2B5EF4-FFF2-40B4-BE49-F238E27FC236}">
                    <a16:creationId xmlns:a16="http://schemas.microsoft.com/office/drawing/2014/main" id="{9B140ACD-26ED-4D3F-8F1B-77069D15EE01}"/>
                  </a:ext>
                </a:extLst>
              </p:cNvPr>
              <p:cNvPicPr/>
              <p:nvPr/>
            </p:nvPicPr>
            <p:blipFill>
              <a:blip r:embed="rId44"/>
              <a:stretch>
                <a:fillRect/>
              </a:stretch>
            </p:blipFill>
            <p:spPr>
              <a:xfrm>
                <a:off x="9896729" y="3020077"/>
                <a:ext cx="29520" cy="11556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Right Arrow 14"/>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052" name="Picture 4" descr="http://www.lolwot.com/wp-content/uploads/2015/04/20-confusing-fails-that-leave-you-asking-how-and-whiy-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027" y="269901"/>
            <a:ext cx="6310309" cy="631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AA9DA1C-6253-4D5A-B796-35A2FE972712}"/>
                  </a:ext>
                </a:extLst>
              </p14:cNvPr>
              <p14:cNvContentPartPr/>
              <p14:nvPr/>
            </p14:nvContentPartPr>
            <p14:xfrm>
              <a:off x="6360395" y="4135744"/>
              <a:ext cx="754560" cy="730800"/>
            </p14:xfrm>
          </p:contentPart>
        </mc:Choice>
        <mc:Fallback xmlns="">
          <p:pic>
            <p:nvPicPr>
              <p:cNvPr id="18" name="Ink 17">
                <a:extLst>
                  <a:ext uri="{FF2B5EF4-FFF2-40B4-BE49-F238E27FC236}">
                    <a16:creationId xmlns:a16="http://schemas.microsoft.com/office/drawing/2014/main" id="{1AA9DA1C-6253-4D5A-B796-35A2FE972712}"/>
                  </a:ext>
                </a:extLst>
              </p:cNvPr>
              <p:cNvPicPr/>
              <p:nvPr/>
            </p:nvPicPr>
            <p:blipFill>
              <a:blip r:embed="rId5"/>
              <a:stretch>
                <a:fillRect/>
              </a:stretch>
            </p:blipFill>
            <p:spPr>
              <a:xfrm>
                <a:off x="6331955" y="4107304"/>
                <a:ext cx="811440" cy="787680"/>
              </a:xfrm>
              <a:prstGeom prst="rect">
                <a:avLst/>
              </a:prstGeom>
            </p:spPr>
          </p:pic>
        </mc:Fallback>
      </mc:AlternateContent>
    </p:spTree>
    <p:extLst>
      <p:ext uri="{BB962C8B-B14F-4D97-AF65-F5344CB8AC3E}">
        <p14:creationId xmlns:p14="http://schemas.microsoft.com/office/powerpoint/2010/main" val="196719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Testing data access methods in isolation</a:t>
              </a:r>
              <a:br>
                <a:rPr lang="en-US" sz="3500" kern="1200" dirty="0"/>
              </a:b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33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49568C8-5AF4-456D-A95F-6BCB13DD96A8}"/>
                  </a:ext>
                </a:extLst>
              </p14:cNvPr>
              <p14:cNvContentPartPr/>
              <p14:nvPr/>
            </p14:nvContentPartPr>
            <p14:xfrm>
              <a:off x="7623995" y="3230344"/>
              <a:ext cx="858600" cy="700920"/>
            </p14:xfrm>
          </p:contentPart>
        </mc:Choice>
        <mc:Fallback xmlns="">
          <p:pic>
            <p:nvPicPr>
              <p:cNvPr id="3" name="Ink 2">
                <a:extLst>
                  <a:ext uri="{FF2B5EF4-FFF2-40B4-BE49-F238E27FC236}">
                    <a16:creationId xmlns:a16="http://schemas.microsoft.com/office/drawing/2014/main" id="{249568C8-5AF4-456D-A95F-6BCB13DD96A8}"/>
                  </a:ext>
                </a:extLst>
              </p:cNvPr>
              <p:cNvPicPr/>
              <p:nvPr/>
            </p:nvPicPr>
            <p:blipFill>
              <a:blip r:embed="rId5"/>
              <a:stretch>
                <a:fillRect/>
              </a:stretch>
            </p:blipFill>
            <p:spPr>
              <a:xfrm>
                <a:off x="7595555" y="3201904"/>
                <a:ext cx="915480" cy="757800"/>
              </a:xfrm>
              <a:prstGeom prst="rect">
                <a:avLst/>
              </a:prstGeom>
            </p:spPr>
          </p:pic>
        </mc:Fallback>
      </mc:AlternateContent>
    </p:spTree>
    <p:extLst>
      <p:ext uri="{BB962C8B-B14F-4D97-AF65-F5344CB8AC3E}">
        <p14:creationId xmlns:p14="http://schemas.microsoft.com/office/powerpoint/2010/main" val="74890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integration</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business logic involving multiple components, but doesn't involve the UI</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Validate that unit-tested logic works “for reals”</a:t>
              </a:r>
              <a:br>
                <a:rPr lang="en-US" sz="3500" kern="1200" dirty="0"/>
              </a:b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493771" y="27887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id="{C532A3F3-27B9-4885-9B1F-3C249F4FB04B}"/>
                  </a:ext>
                </a:extLst>
              </p14:cNvPr>
              <p14:cNvContentPartPr/>
              <p14:nvPr/>
            </p14:nvContentPartPr>
            <p14:xfrm>
              <a:off x="10259738" y="584359"/>
              <a:ext cx="24840" cy="27360"/>
            </p14:xfrm>
          </p:contentPart>
        </mc:Choice>
        <mc:Fallback xmlns="">
          <p:pic>
            <p:nvPicPr>
              <p:cNvPr id="197" name="Ink 196">
                <a:extLst>
                  <a:ext uri="{FF2B5EF4-FFF2-40B4-BE49-F238E27FC236}">
                    <a16:creationId xmlns:a16="http://schemas.microsoft.com/office/drawing/2014/main" id="{C532A3F3-27B9-4885-9B1F-3C249F4FB04B}"/>
                  </a:ext>
                </a:extLst>
              </p:cNvPr>
              <p:cNvPicPr/>
              <p:nvPr/>
            </p:nvPicPr>
            <p:blipFill>
              <a:blip r:embed="rId14"/>
              <a:stretch>
                <a:fillRect/>
              </a:stretch>
            </p:blipFill>
            <p:spPr>
              <a:xfrm>
                <a:off x="10250738" y="575359"/>
                <a:ext cx="42480" cy="45000"/>
              </a:xfrm>
              <a:prstGeom prst="rect">
                <a:avLst/>
              </a:prstGeom>
            </p:spPr>
          </p:pic>
        </mc:Fallback>
      </mc:AlternateContent>
      <p:graphicFrame>
        <p:nvGraphicFramePr>
          <p:cNvPr id="3" name="Diagram 2">
            <a:extLst>
              <a:ext uri="{FF2B5EF4-FFF2-40B4-BE49-F238E27FC236}">
                <a16:creationId xmlns:a16="http://schemas.microsoft.com/office/drawing/2014/main" id="{EA37AAB4-9D04-4844-AF99-01569FBAE6D1}"/>
              </a:ext>
            </a:extLst>
          </p:cNvPr>
          <p:cNvGraphicFramePr/>
          <p:nvPr>
            <p:extLst>
              <p:ext uri="{D42A27DB-BD31-4B8C-83A1-F6EECF244321}">
                <p14:modId xmlns:p14="http://schemas.microsoft.com/office/powerpoint/2010/main" val="601071632"/>
              </p:ext>
            </p:extLst>
          </p:nvPr>
        </p:nvGraphicFramePr>
        <p:xfrm>
          <a:off x="4574568" y="987425"/>
          <a:ext cx="7097526" cy="54186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81349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266694" y="49136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251946" y="37058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251946" y="28649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a16="http://schemas.microsoft.com/office/drawing/2014/main" id="{C532A3F3-27B9-4885-9B1F-3C249F4FB04B}"/>
                  </a:ext>
                </a:extLst>
              </p14:cNvPr>
              <p14:cNvContentPartPr/>
              <p14:nvPr/>
            </p14:nvContentPartPr>
            <p14:xfrm>
              <a:off x="10017913" y="660559"/>
              <a:ext cx="24840" cy="27360"/>
            </p14:xfrm>
          </p:contentPart>
        </mc:Choice>
        <mc:Fallback xmlns="">
          <p:pic>
            <p:nvPicPr>
              <p:cNvPr id="197" name="Ink 196">
                <a:extLst>
                  <a:ext uri="{FF2B5EF4-FFF2-40B4-BE49-F238E27FC236}">
                    <a16:creationId xmlns:a16="http://schemas.microsoft.com/office/drawing/2014/main" xmlns:p14="http://schemas.microsoft.com/office/powerpoint/2010/main" xmlns="" id="{C532A3F3-27B9-4885-9B1F-3C249F4FB04B}"/>
                  </a:ext>
                </a:extLst>
              </p:cNvPr>
              <p:cNvPicPr/>
              <p:nvPr/>
            </p:nvPicPr>
            <p:blipFill>
              <a:blip r:embed="rId14"/>
              <a:stretch>
                <a:fillRect/>
              </a:stretch>
            </p:blipFill>
            <p:spPr>
              <a:xfrm>
                <a:off x="10015753" y="658399"/>
                <a:ext cx="29160" cy="31680"/>
              </a:xfrm>
              <a:prstGeom prst="rect">
                <a:avLst/>
              </a:prstGeom>
            </p:spPr>
          </p:pic>
        </mc:Fallback>
      </mc:AlternateContent>
      <p:sp>
        <p:nvSpPr>
          <p:cNvPr id="11" name="Freeform 10"/>
          <p:cNvSpPr>
            <a:spLocks/>
          </p:cNvSpPr>
          <p:nvPr/>
        </p:nvSpPr>
        <p:spPr bwMode="auto">
          <a:xfrm>
            <a:off x="5611505" y="1063625"/>
            <a:ext cx="2495550" cy="3001962"/>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rgbClr val="E9EFF7"/>
          </a:solidFill>
          <a:ln w="28575">
            <a:solidFill>
              <a:schemeClr val="tx1">
                <a:lumMod val="50000"/>
                <a:lumOff val="50000"/>
              </a:schemeClr>
            </a:solidFill>
            <a:prstDash val="solid"/>
            <a:round/>
            <a:headEnd/>
            <a:tailEnd/>
          </a:ln>
        </p:spPr>
        <p:txBody>
          <a:bodyPr bIns="540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Unit</a:t>
            </a:r>
            <a:endParaRPr lang="en-GB" sz="4000" dirty="0">
              <a:cs typeface="Arial" charset="0"/>
            </a:endParaRPr>
          </a:p>
        </p:txBody>
      </p:sp>
      <p:sp>
        <p:nvSpPr>
          <p:cNvPr id="12" name="Freeform 11"/>
          <p:cNvSpPr>
            <a:spLocks/>
          </p:cNvSpPr>
          <p:nvPr/>
        </p:nvSpPr>
        <p:spPr bwMode="auto">
          <a:xfrm>
            <a:off x="5611505" y="3568700"/>
            <a:ext cx="3001963" cy="2495550"/>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7BAE5"/>
          </a:solidFill>
          <a:ln w="28575">
            <a:solidFill>
              <a:schemeClr val="tx1">
                <a:lumMod val="50000"/>
                <a:lumOff val="50000"/>
              </a:schemeClr>
            </a:solidFill>
            <a:prstDash val="solid"/>
            <a:round/>
            <a:headEnd/>
            <a:tailEnd/>
          </a:ln>
        </p:spPr>
        <p:txBody>
          <a:bodyPr r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Integration</a:t>
            </a:r>
            <a:endParaRPr lang="en-GB" sz="4000" dirty="0">
              <a:cs typeface="Arial" charset="0"/>
            </a:endParaRPr>
          </a:p>
        </p:txBody>
      </p:sp>
      <p:sp>
        <p:nvSpPr>
          <p:cNvPr id="16" name="Freeform 15"/>
          <p:cNvSpPr>
            <a:spLocks/>
          </p:cNvSpPr>
          <p:nvPr/>
        </p:nvSpPr>
        <p:spPr bwMode="auto">
          <a:xfrm>
            <a:off x="7610168" y="1063625"/>
            <a:ext cx="3001962" cy="2495550"/>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rgbClr val="BFD5EF"/>
          </a:solidFill>
          <a:ln w="28575">
            <a:solidFill>
              <a:schemeClr val="tx1">
                <a:lumMod val="50000"/>
                <a:lumOff val="50000"/>
              </a:schemeClr>
            </a:solidFill>
            <a:prstDash val="solid"/>
            <a:round/>
            <a:headEnd/>
            <a:tailEnd/>
          </a:ln>
        </p:spPr>
        <p:txBody>
          <a:bodyPr lIns="468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Data</a:t>
            </a:r>
            <a:endParaRPr lang="en-GB" sz="4000" dirty="0">
              <a:cs typeface="Arial" charset="0"/>
            </a:endParaRPr>
          </a:p>
        </p:txBody>
      </p:sp>
      <p:sp>
        <p:nvSpPr>
          <p:cNvPr id="17" name="Freeform 16"/>
          <p:cNvSpPr>
            <a:spLocks/>
          </p:cNvSpPr>
          <p:nvPr/>
        </p:nvSpPr>
        <p:spPr bwMode="auto">
          <a:xfrm>
            <a:off x="8118168" y="3063875"/>
            <a:ext cx="2497137" cy="300037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508CD4"/>
          </a:solidFill>
          <a:ln w="28575">
            <a:solidFill>
              <a:schemeClr val="tx1">
                <a:lumMod val="50000"/>
                <a:lumOff val="50000"/>
              </a:schemeClr>
            </a:solidFill>
            <a:prstDash val="solid"/>
            <a:round/>
            <a:headEnd/>
            <a:tailEnd/>
          </a:ln>
        </p:spPr>
        <p:txBody>
          <a:bodyPr t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UI</a:t>
            </a:r>
            <a:endParaRPr lang="en-GB" sz="4000" dirty="0">
              <a:cs typeface="Arial" charset="0"/>
            </a:endParaRPr>
          </a:p>
        </p:txBody>
      </p:sp>
    </p:spTree>
    <p:extLst>
      <p:ext uri="{BB962C8B-B14F-4D97-AF65-F5344CB8AC3E}">
        <p14:creationId xmlns:p14="http://schemas.microsoft.com/office/powerpoint/2010/main" val="377635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6" name="Rounded Rectangle 5"/>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06769" y="24761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18492" y="33905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418492" y="4304934"/>
            <a:ext cx="719797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305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30216" y="21830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30216" y="3059724"/>
            <a:ext cx="7244861"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30215" y="4047026"/>
            <a:ext cx="8171436"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14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117087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336430" y="4937979"/>
            <a:ext cx="8171436" cy="16503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960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a16="http://schemas.microsoft.com/office/drawing/2014/main"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a16="http://schemas.microsoft.com/office/drawing/2014/main"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a16="http://schemas.microsoft.com/office/drawing/2014/main"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2381838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a16="http://schemas.microsoft.com/office/drawing/2014/main"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a16="http://schemas.microsoft.com/office/drawing/2014/main"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a16="http://schemas.microsoft.com/office/drawing/2014/main"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a16="http://schemas.microsoft.com/office/drawing/2014/main"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a16="http://schemas.microsoft.com/office/drawing/2014/main"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a16="http://schemas.microsoft.com/office/drawing/2014/main"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a16="http://schemas.microsoft.com/office/drawing/2014/main"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a16="http://schemas.microsoft.com/office/drawing/2014/main"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a16="http://schemas.microsoft.com/office/drawing/2014/main"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a16="http://schemas.microsoft.com/office/drawing/2014/main"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a16="http://schemas.microsoft.com/office/drawing/2014/main"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a16="http://schemas.microsoft.com/office/drawing/2014/main"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a16="http://schemas.microsoft.com/office/drawing/2014/main"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a16="http://schemas.microsoft.com/office/drawing/2014/main"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a16="http://schemas.microsoft.com/office/drawing/2014/main"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B87A501-24CD-4895-9709-165CAD3F8A80}"/>
                  </a:ext>
                </a:extLst>
              </p14:cNvPr>
              <p14:cNvContentPartPr/>
              <p14:nvPr/>
            </p14:nvContentPartPr>
            <p14:xfrm>
              <a:off x="507558" y="6327397"/>
              <a:ext cx="7920" cy="199440"/>
            </p14:xfrm>
          </p:contentPart>
        </mc:Choice>
        <mc:Fallback xmlns="">
          <p:pic>
            <p:nvPicPr>
              <p:cNvPr id="2" name="Ink 1">
                <a:extLst>
                  <a:ext uri="{FF2B5EF4-FFF2-40B4-BE49-F238E27FC236}">
                    <a16:creationId xmlns:a16="http://schemas.microsoft.com/office/drawing/2014/main" id="{EB87A501-24CD-4895-9709-165CAD3F8A80}"/>
                  </a:ext>
                </a:extLst>
              </p:cNvPr>
              <p:cNvPicPr/>
              <p:nvPr/>
            </p:nvPicPr>
            <p:blipFill>
              <a:blip r:embed="rId5"/>
              <a:stretch>
                <a:fillRect/>
              </a:stretch>
            </p:blipFill>
            <p:spPr>
              <a:xfrm>
                <a:off x="493158" y="6312997"/>
                <a:ext cx="36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1BFAE5F0-633E-4F35-AC5C-2623DC4FC63B}"/>
                  </a:ext>
                </a:extLst>
              </p14:cNvPr>
              <p14:cNvContentPartPr/>
              <p14:nvPr/>
            </p14:nvContentPartPr>
            <p14:xfrm>
              <a:off x="668478" y="6327397"/>
              <a:ext cx="360" cy="112680"/>
            </p14:xfrm>
          </p:contentPart>
        </mc:Choice>
        <mc:Fallback xmlns="">
          <p:pic>
            <p:nvPicPr>
              <p:cNvPr id="3" name="Ink 2">
                <a:extLst>
                  <a:ext uri="{FF2B5EF4-FFF2-40B4-BE49-F238E27FC236}">
                    <a16:creationId xmlns:a16="http://schemas.microsoft.com/office/drawing/2014/main" id="{1BFAE5F0-633E-4F35-AC5C-2623DC4FC63B}"/>
                  </a:ext>
                </a:extLst>
              </p:cNvPr>
              <p:cNvPicPr/>
              <p:nvPr/>
            </p:nvPicPr>
            <p:blipFill>
              <a:blip r:embed="rId7"/>
              <a:stretch>
                <a:fillRect/>
              </a:stretch>
            </p:blipFill>
            <p:spPr>
              <a:xfrm>
                <a:off x="654078" y="6312997"/>
                <a:ext cx="28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1CC9DF1-32A8-484A-9D64-D90656625D54}"/>
                  </a:ext>
                </a:extLst>
              </p14:cNvPr>
              <p14:cNvContentPartPr/>
              <p14:nvPr/>
            </p14:nvContentPartPr>
            <p14:xfrm>
              <a:off x="738678" y="6357277"/>
              <a:ext cx="335880" cy="454680"/>
            </p14:xfrm>
          </p:contentPart>
        </mc:Choice>
        <mc:Fallback xmlns="">
          <p:pic>
            <p:nvPicPr>
              <p:cNvPr id="7" name="Ink 6">
                <a:extLst>
                  <a:ext uri="{FF2B5EF4-FFF2-40B4-BE49-F238E27FC236}">
                    <a16:creationId xmlns:a16="http://schemas.microsoft.com/office/drawing/2014/main" id="{C1CC9DF1-32A8-484A-9D64-D90656625D54}"/>
                  </a:ext>
                </a:extLst>
              </p:cNvPr>
              <p:cNvPicPr/>
              <p:nvPr/>
            </p:nvPicPr>
            <p:blipFill>
              <a:blip r:embed="rId9"/>
              <a:stretch>
                <a:fillRect/>
              </a:stretch>
            </p:blipFill>
            <p:spPr>
              <a:xfrm>
                <a:off x="724278" y="6342877"/>
                <a:ext cx="36396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FFAD7A9-752A-4417-8813-1E96CA23803B}"/>
                  </a:ext>
                </a:extLst>
              </p14:cNvPr>
              <p14:cNvContentPartPr/>
              <p14:nvPr/>
            </p14:nvContentPartPr>
            <p14:xfrm>
              <a:off x="1146558" y="6514597"/>
              <a:ext cx="95760" cy="232920"/>
            </p14:xfrm>
          </p:contentPart>
        </mc:Choice>
        <mc:Fallback xmlns="">
          <p:pic>
            <p:nvPicPr>
              <p:cNvPr id="8" name="Ink 7">
                <a:extLst>
                  <a:ext uri="{FF2B5EF4-FFF2-40B4-BE49-F238E27FC236}">
                    <a16:creationId xmlns:a16="http://schemas.microsoft.com/office/drawing/2014/main" id="{6FFAD7A9-752A-4417-8813-1E96CA23803B}"/>
                  </a:ext>
                </a:extLst>
              </p:cNvPr>
              <p:cNvPicPr/>
              <p:nvPr/>
            </p:nvPicPr>
            <p:blipFill>
              <a:blip r:embed="rId11"/>
              <a:stretch>
                <a:fillRect/>
              </a:stretch>
            </p:blipFill>
            <p:spPr>
              <a:xfrm>
                <a:off x="1132158" y="6500197"/>
                <a:ext cx="1238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04E79C3-A600-49C4-AB50-CFABFD049985}"/>
                  </a:ext>
                </a:extLst>
              </p14:cNvPr>
              <p14:cNvContentPartPr/>
              <p14:nvPr/>
            </p14:nvContentPartPr>
            <p14:xfrm>
              <a:off x="1341318" y="6599917"/>
              <a:ext cx="178560" cy="153000"/>
            </p14:xfrm>
          </p:contentPart>
        </mc:Choice>
        <mc:Fallback xmlns="">
          <p:pic>
            <p:nvPicPr>
              <p:cNvPr id="9" name="Ink 8">
                <a:extLst>
                  <a:ext uri="{FF2B5EF4-FFF2-40B4-BE49-F238E27FC236}">
                    <a16:creationId xmlns:a16="http://schemas.microsoft.com/office/drawing/2014/main" id="{B04E79C3-A600-49C4-AB50-CFABFD049985}"/>
                  </a:ext>
                </a:extLst>
              </p:cNvPr>
              <p:cNvPicPr/>
              <p:nvPr/>
            </p:nvPicPr>
            <p:blipFill>
              <a:blip r:embed="rId13"/>
              <a:stretch>
                <a:fillRect/>
              </a:stretch>
            </p:blipFill>
            <p:spPr>
              <a:xfrm>
                <a:off x="1326918" y="6585517"/>
                <a:ext cx="206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030097E-6DCD-4486-90D3-8CB084C5A018}"/>
                  </a:ext>
                </a:extLst>
              </p14:cNvPr>
              <p14:cNvContentPartPr/>
              <p14:nvPr/>
            </p14:nvContentPartPr>
            <p14:xfrm>
              <a:off x="1677558" y="6279517"/>
              <a:ext cx="116280" cy="459000"/>
            </p14:xfrm>
          </p:contentPart>
        </mc:Choice>
        <mc:Fallback xmlns="">
          <p:pic>
            <p:nvPicPr>
              <p:cNvPr id="10" name="Ink 9">
                <a:extLst>
                  <a:ext uri="{FF2B5EF4-FFF2-40B4-BE49-F238E27FC236}">
                    <a16:creationId xmlns:a16="http://schemas.microsoft.com/office/drawing/2014/main" id="{7030097E-6DCD-4486-90D3-8CB084C5A018}"/>
                  </a:ext>
                </a:extLst>
              </p:cNvPr>
              <p:cNvPicPr/>
              <p:nvPr/>
            </p:nvPicPr>
            <p:blipFill>
              <a:blip r:embed="rId15"/>
              <a:stretch>
                <a:fillRect/>
              </a:stretch>
            </p:blipFill>
            <p:spPr>
              <a:xfrm>
                <a:off x="1663158" y="6265117"/>
                <a:ext cx="1443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D36F60B2-2903-4898-9D85-2CF3F3157A05}"/>
                  </a:ext>
                </a:extLst>
              </p14:cNvPr>
              <p14:cNvContentPartPr/>
              <p14:nvPr/>
            </p14:nvContentPartPr>
            <p14:xfrm>
              <a:off x="1902558" y="6580117"/>
              <a:ext cx="201240" cy="162000"/>
            </p14:xfrm>
          </p:contentPart>
        </mc:Choice>
        <mc:Fallback xmlns="">
          <p:pic>
            <p:nvPicPr>
              <p:cNvPr id="11" name="Ink 10">
                <a:extLst>
                  <a:ext uri="{FF2B5EF4-FFF2-40B4-BE49-F238E27FC236}">
                    <a16:creationId xmlns:a16="http://schemas.microsoft.com/office/drawing/2014/main" id="{D36F60B2-2903-4898-9D85-2CF3F3157A05}"/>
                  </a:ext>
                </a:extLst>
              </p:cNvPr>
              <p:cNvPicPr/>
              <p:nvPr/>
            </p:nvPicPr>
            <p:blipFill>
              <a:blip r:embed="rId17"/>
              <a:stretch>
                <a:fillRect/>
              </a:stretch>
            </p:blipFill>
            <p:spPr>
              <a:xfrm>
                <a:off x="1888158" y="6565717"/>
                <a:ext cx="229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3C3A1F4-D88E-4A34-92E2-A6610EDEDE81}"/>
                  </a:ext>
                </a:extLst>
              </p14:cNvPr>
              <p14:cNvContentPartPr/>
              <p14:nvPr/>
            </p14:nvContentPartPr>
            <p14:xfrm>
              <a:off x="2277318" y="6619717"/>
              <a:ext cx="112320" cy="8280"/>
            </p14:xfrm>
          </p:contentPart>
        </mc:Choice>
        <mc:Fallback xmlns="">
          <p:pic>
            <p:nvPicPr>
              <p:cNvPr id="12" name="Ink 11">
                <a:extLst>
                  <a:ext uri="{FF2B5EF4-FFF2-40B4-BE49-F238E27FC236}">
                    <a16:creationId xmlns:a16="http://schemas.microsoft.com/office/drawing/2014/main" id="{E3C3A1F4-D88E-4A34-92E2-A6610EDEDE81}"/>
                  </a:ext>
                </a:extLst>
              </p:cNvPr>
              <p:cNvPicPr/>
              <p:nvPr/>
            </p:nvPicPr>
            <p:blipFill>
              <a:blip r:embed="rId19"/>
              <a:stretch>
                <a:fillRect/>
              </a:stretch>
            </p:blipFill>
            <p:spPr>
              <a:xfrm>
                <a:off x="2262918" y="6605317"/>
                <a:ext cx="140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2C61B0C-5014-4E5B-9BD8-FE499AF7AC0D}"/>
                  </a:ext>
                </a:extLst>
              </p14:cNvPr>
              <p14:cNvContentPartPr/>
              <p14:nvPr/>
            </p14:nvContentPartPr>
            <p14:xfrm>
              <a:off x="2608518" y="6595957"/>
              <a:ext cx="89640" cy="142920"/>
            </p14:xfrm>
          </p:contentPart>
        </mc:Choice>
        <mc:Fallback xmlns="">
          <p:pic>
            <p:nvPicPr>
              <p:cNvPr id="13" name="Ink 12">
                <a:extLst>
                  <a:ext uri="{FF2B5EF4-FFF2-40B4-BE49-F238E27FC236}">
                    <a16:creationId xmlns:a16="http://schemas.microsoft.com/office/drawing/2014/main" id="{A2C61B0C-5014-4E5B-9BD8-FE499AF7AC0D}"/>
                  </a:ext>
                </a:extLst>
              </p:cNvPr>
              <p:cNvPicPr/>
              <p:nvPr/>
            </p:nvPicPr>
            <p:blipFill>
              <a:blip r:embed="rId21"/>
              <a:stretch>
                <a:fillRect/>
              </a:stretch>
            </p:blipFill>
            <p:spPr>
              <a:xfrm>
                <a:off x="2594118" y="6581557"/>
                <a:ext cx="117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93328BC4-B450-467A-AA9E-1553160D0B44}"/>
                  </a:ext>
                </a:extLst>
              </p14:cNvPr>
              <p14:cNvContentPartPr/>
              <p14:nvPr/>
            </p14:nvContentPartPr>
            <p14:xfrm>
              <a:off x="2782758" y="6336037"/>
              <a:ext cx="364680" cy="419040"/>
            </p14:xfrm>
          </p:contentPart>
        </mc:Choice>
        <mc:Fallback xmlns="">
          <p:pic>
            <p:nvPicPr>
              <p:cNvPr id="19" name="Ink 18">
                <a:extLst>
                  <a:ext uri="{FF2B5EF4-FFF2-40B4-BE49-F238E27FC236}">
                    <a16:creationId xmlns:a16="http://schemas.microsoft.com/office/drawing/2014/main" id="{93328BC4-B450-467A-AA9E-1553160D0B44}"/>
                  </a:ext>
                </a:extLst>
              </p:cNvPr>
              <p:cNvPicPr/>
              <p:nvPr/>
            </p:nvPicPr>
            <p:blipFill>
              <a:blip r:embed="rId23"/>
              <a:stretch>
                <a:fillRect/>
              </a:stretch>
            </p:blipFill>
            <p:spPr>
              <a:xfrm>
                <a:off x="2768358" y="6321637"/>
                <a:ext cx="39276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3CE64A0-3938-4206-9910-EE1696253A60}"/>
                  </a:ext>
                </a:extLst>
              </p14:cNvPr>
              <p14:cNvContentPartPr/>
              <p14:nvPr/>
            </p14:nvContentPartPr>
            <p14:xfrm>
              <a:off x="3227718" y="6535477"/>
              <a:ext cx="60480" cy="200880"/>
            </p14:xfrm>
          </p:contentPart>
        </mc:Choice>
        <mc:Fallback xmlns="">
          <p:pic>
            <p:nvPicPr>
              <p:cNvPr id="20" name="Ink 19">
                <a:extLst>
                  <a:ext uri="{FF2B5EF4-FFF2-40B4-BE49-F238E27FC236}">
                    <a16:creationId xmlns:a16="http://schemas.microsoft.com/office/drawing/2014/main" id="{D3CE64A0-3938-4206-9910-EE1696253A60}"/>
                  </a:ext>
                </a:extLst>
              </p:cNvPr>
              <p:cNvPicPr/>
              <p:nvPr/>
            </p:nvPicPr>
            <p:blipFill>
              <a:blip r:embed="rId25"/>
              <a:stretch>
                <a:fillRect/>
              </a:stretch>
            </p:blipFill>
            <p:spPr>
              <a:xfrm>
                <a:off x="3213318" y="6521077"/>
                <a:ext cx="88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BC9EF53-7D6C-4E06-9DD6-C39EAC4F8853}"/>
                  </a:ext>
                </a:extLst>
              </p14:cNvPr>
              <p14:cNvContentPartPr/>
              <p14:nvPr/>
            </p14:nvContentPartPr>
            <p14:xfrm>
              <a:off x="4022598" y="6573997"/>
              <a:ext cx="147600" cy="177120"/>
            </p14:xfrm>
          </p:contentPart>
        </mc:Choice>
        <mc:Fallback xmlns="">
          <p:pic>
            <p:nvPicPr>
              <p:cNvPr id="21" name="Ink 20">
                <a:extLst>
                  <a:ext uri="{FF2B5EF4-FFF2-40B4-BE49-F238E27FC236}">
                    <a16:creationId xmlns:a16="http://schemas.microsoft.com/office/drawing/2014/main" id="{5BC9EF53-7D6C-4E06-9DD6-C39EAC4F8853}"/>
                  </a:ext>
                </a:extLst>
              </p:cNvPr>
              <p:cNvPicPr/>
              <p:nvPr/>
            </p:nvPicPr>
            <p:blipFill>
              <a:blip r:embed="rId27"/>
              <a:stretch>
                <a:fillRect/>
              </a:stretch>
            </p:blipFill>
            <p:spPr>
              <a:xfrm>
                <a:off x="4008198" y="6559597"/>
                <a:ext cx="175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4CB37D12-C584-4491-BE33-A00E7BC5D31C}"/>
                  </a:ext>
                </a:extLst>
              </p14:cNvPr>
              <p14:cNvContentPartPr/>
              <p14:nvPr/>
            </p14:nvContentPartPr>
            <p14:xfrm>
              <a:off x="4318878" y="6424957"/>
              <a:ext cx="360" cy="272880"/>
            </p14:xfrm>
          </p:contentPart>
        </mc:Choice>
        <mc:Fallback xmlns="">
          <p:pic>
            <p:nvPicPr>
              <p:cNvPr id="22" name="Ink 21">
                <a:extLst>
                  <a:ext uri="{FF2B5EF4-FFF2-40B4-BE49-F238E27FC236}">
                    <a16:creationId xmlns:a16="http://schemas.microsoft.com/office/drawing/2014/main" id="{4CB37D12-C584-4491-BE33-A00E7BC5D31C}"/>
                  </a:ext>
                </a:extLst>
              </p:cNvPr>
              <p:cNvPicPr/>
              <p:nvPr/>
            </p:nvPicPr>
            <p:blipFill>
              <a:blip r:embed="rId29"/>
              <a:stretch>
                <a:fillRect/>
              </a:stretch>
            </p:blipFill>
            <p:spPr>
              <a:xfrm>
                <a:off x="4304478" y="6410557"/>
                <a:ext cx="28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09314FFA-6FC6-4ECA-8BAE-470D35B6432B}"/>
                  </a:ext>
                </a:extLst>
              </p14:cNvPr>
              <p14:cNvContentPartPr/>
              <p14:nvPr/>
            </p14:nvContentPartPr>
            <p14:xfrm>
              <a:off x="4412118" y="6318397"/>
              <a:ext cx="11160" cy="375840"/>
            </p14:xfrm>
          </p:contentPart>
        </mc:Choice>
        <mc:Fallback xmlns="">
          <p:pic>
            <p:nvPicPr>
              <p:cNvPr id="23" name="Ink 22">
                <a:extLst>
                  <a:ext uri="{FF2B5EF4-FFF2-40B4-BE49-F238E27FC236}">
                    <a16:creationId xmlns:a16="http://schemas.microsoft.com/office/drawing/2014/main" id="{09314FFA-6FC6-4ECA-8BAE-470D35B6432B}"/>
                  </a:ext>
                </a:extLst>
              </p:cNvPr>
              <p:cNvPicPr/>
              <p:nvPr/>
            </p:nvPicPr>
            <p:blipFill>
              <a:blip r:embed="rId31"/>
              <a:stretch>
                <a:fillRect/>
              </a:stretch>
            </p:blipFill>
            <p:spPr>
              <a:xfrm>
                <a:off x="4397718" y="6303997"/>
                <a:ext cx="392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385F8512-AB17-49A8-925C-E384029CAF58}"/>
                  </a:ext>
                </a:extLst>
              </p14:cNvPr>
              <p14:cNvContentPartPr/>
              <p14:nvPr/>
            </p14:nvContentPartPr>
            <p14:xfrm>
              <a:off x="5080638" y="6185197"/>
              <a:ext cx="224280" cy="457560"/>
            </p14:xfrm>
          </p:contentPart>
        </mc:Choice>
        <mc:Fallback xmlns="">
          <p:pic>
            <p:nvPicPr>
              <p:cNvPr id="26" name="Ink 25">
                <a:extLst>
                  <a:ext uri="{FF2B5EF4-FFF2-40B4-BE49-F238E27FC236}">
                    <a16:creationId xmlns:a16="http://schemas.microsoft.com/office/drawing/2014/main" id="{385F8512-AB17-49A8-925C-E384029CAF58}"/>
                  </a:ext>
                </a:extLst>
              </p:cNvPr>
              <p:cNvPicPr/>
              <p:nvPr/>
            </p:nvPicPr>
            <p:blipFill>
              <a:blip r:embed="rId33"/>
              <a:stretch>
                <a:fillRect/>
              </a:stretch>
            </p:blipFill>
            <p:spPr>
              <a:xfrm>
                <a:off x="5066238" y="6170797"/>
                <a:ext cx="2523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9FD83D38-8E53-4A58-8840-4CD7B4A68408}"/>
                  </a:ext>
                </a:extLst>
              </p14:cNvPr>
              <p14:cNvContentPartPr/>
              <p14:nvPr/>
            </p14:nvContentPartPr>
            <p14:xfrm>
              <a:off x="5389518" y="6213277"/>
              <a:ext cx="352440" cy="474840"/>
            </p14:xfrm>
          </p:contentPart>
        </mc:Choice>
        <mc:Fallback xmlns="">
          <p:pic>
            <p:nvPicPr>
              <p:cNvPr id="29" name="Ink 28">
                <a:extLst>
                  <a:ext uri="{FF2B5EF4-FFF2-40B4-BE49-F238E27FC236}">
                    <a16:creationId xmlns:a16="http://schemas.microsoft.com/office/drawing/2014/main" id="{9FD83D38-8E53-4A58-8840-4CD7B4A68408}"/>
                  </a:ext>
                </a:extLst>
              </p:cNvPr>
              <p:cNvPicPr/>
              <p:nvPr/>
            </p:nvPicPr>
            <p:blipFill>
              <a:blip r:embed="rId35"/>
              <a:stretch>
                <a:fillRect/>
              </a:stretch>
            </p:blipFill>
            <p:spPr>
              <a:xfrm>
                <a:off x="5375118" y="6198877"/>
                <a:ext cx="3805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7ABA0959-A3CC-48CD-AF31-94AA3613CC70}"/>
                  </a:ext>
                </a:extLst>
              </p14:cNvPr>
              <p14:cNvContentPartPr/>
              <p14:nvPr/>
            </p14:nvContentPartPr>
            <p14:xfrm>
              <a:off x="6283758" y="6462037"/>
              <a:ext cx="640440" cy="263520"/>
            </p14:xfrm>
          </p:contentPart>
        </mc:Choice>
        <mc:Fallback xmlns="">
          <p:pic>
            <p:nvPicPr>
              <p:cNvPr id="35" name="Ink 34">
                <a:extLst>
                  <a:ext uri="{FF2B5EF4-FFF2-40B4-BE49-F238E27FC236}">
                    <a16:creationId xmlns:a16="http://schemas.microsoft.com/office/drawing/2014/main" id="{7ABA0959-A3CC-48CD-AF31-94AA3613CC70}"/>
                  </a:ext>
                </a:extLst>
              </p:cNvPr>
              <p:cNvPicPr/>
              <p:nvPr/>
            </p:nvPicPr>
            <p:blipFill>
              <a:blip r:embed="rId37"/>
              <a:stretch>
                <a:fillRect/>
              </a:stretch>
            </p:blipFill>
            <p:spPr>
              <a:xfrm>
                <a:off x="6269358" y="6447637"/>
                <a:ext cx="6685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5AA8E3C8-CCE6-4AC6-BC4D-4ECA34E37418}"/>
                  </a:ext>
                </a:extLst>
              </p14:cNvPr>
              <p14:cNvContentPartPr/>
              <p14:nvPr/>
            </p14:nvContentPartPr>
            <p14:xfrm>
              <a:off x="7469598" y="6209317"/>
              <a:ext cx="113040" cy="501840"/>
            </p14:xfrm>
          </p:contentPart>
        </mc:Choice>
        <mc:Fallback xmlns="">
          <p:pic>
            <p:nvPicPr>
              <p:cNvPr id="36" name="Ink 35">
                <a:extLst>
                  <a:ext uri="{FF2B5EF4-FFF2-40B4-BE49-F238E27FC236}">
                    <a16:creationId xmlns:a16="http://schemas.microsoft.com/office/drawing/2014/main" id="{5AA8E3C8-CCE6-4AC6-BC4D-4ECA34E37418}"/>
                  </a:ext>
                </a:extLst>
              </p:cNvPr>
              <p:cNvPicPr/>
              <p:nvPr/>
            </p:nvPicPr>
            <p:blipFill>
              <a:blip r:embed="rId39"/>
              <a:stretch>
                <a:fillRect/>
              </a:stretch>
            </p:blipFill>
            <p:spPr>
              <a:xfrm>
                <a:off x="7455198" y="6194917"/>
                <a:ext cx="141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27852A52-74A8-4B24-AE4E-4FEAD3306BEB}"/>
                  </a:ext>
                </a:extLst>
              </p14:cNvPr>
              <p14:cNvContentPartPr/>
              <p14:nvPr/>
            </p14:nvContentPartPr>
            <p14:xfrm>
              <a:off x="7701438" y="6546637"/>
              <a:ext cx="363600" cy="128880"/>
            </p14:xfrm>
          </p:contentPart>
        </mc:Choice>
        <mc:Fallback xmlns="">
          <p:pic>
            <p:nvPicPr>
              <p:cNvPr id="39" name="Ink 38">
                <a:extLst>
                  <a:ext uri="{FF2B5EF4-FFF2-40B4-BE49-F238E27FC236}">
                    <a16:creationId xmlns:a16="http://schemas.microsoft.com/office/drawing/2014/main" id="{27852A52-74A8-4B24-AE4E-4FEAD3306BEB}"/>
                  </a:ext>
                </a:extLst>
              </p:cNvPr>
              <p:cNvPicPr/>
              <p:nvPr/>
            </p:nvPicPr>
            <p:blipFill>
              <a:blip r:embed="rId41"/>
              <a:stretch>
                <a:fillRect/>
              </a:stretch>
            </p:blipFill>
            <p:spPr>
              <a:xfrm>
                <a:off x="7687038" y="6532237"/>
                <a:ext cx="391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D8B74069-BEB5-4D78-A0F6-B7723A56B614}"/>
                  </a:ext>
                </a:extLst>
              </p14:cNvPr>
              <p14:cNvContentPartPr/>
              <p14:nvPr/>
            </p14:nvContentPartPr>
            <p14:xfrm>
              <a:off x="8155758" y="6543757"/>
              <a:ext cx="114480" cy="106200"/>
            </p14:xfrm>
          </p:contentPart>
        </mc:Choice>
        <mc:Fallback xmlns="">
          <p:pic>
            <p:nvPicPr>
              <p:cNvPr id="40" name="Ink 39">
                <a:extLst>
                  <a:ext uri="{FF2B5EF4-FFF2-40B4-BE49-F238E27FC236}">
                    <a16:creationId xmlns:a16="http://schemas.microsoft.com/office/drawing/2014/main" id="{D8B74069-BEB5-4D78-A0F6-B7723A56B614}"/>
                  </a:ext>
                </a:extLst>
              </p:cNvPr>
              <p:cNvPicPr/>
              <p:nvPr/>
            </p:nvPicPr>
            <p:blipFill>
              <a:blip r:embed="rId43"/>
              <a:stretch>
                <a:fillRect/>
              </a:stretch>
            </p:blipFill>
            <p:spPr>
              <a:xfrm>
                <a:off x="8141358" y="6529357"/>
                <a:ext cx="142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3E5F3DFE-09AE-47EC-ABD7-174C9429015A}"/>
                  </a:ext>
                </a:extLst>
              </p14:cNvPr>
              <p14:cNvContentPartPr/>
              <p14:nvPr/>
            </p14:nvContentPartPr>
            <p14:xfrm>
              <a:off x="8379678" y="6649597"/>
              <a:ext cx="360" cy="31680"/>
            </p14:xfrm>
          </p:contentPart>
        </mc:Choice>
        <mc:Fallback xmlns="">
          <p:pic>
            <p:nvPicPr>
              <p:cNvPr id="41" name="Ink 40">
                <a:extLst>
                  <a:ext uri="{FF2B5EF4-FFF2-40B4-BE49-F238E27FC236}">
                    <a16:creationId xmlns:a16="http://schemas.microsoft.com/office/drawing/2014/main" id="{3E5F3DFE-09AE-47EC-ABD7-174C9429015A}"/>
                  </a:ext>
                </a:extLst>
              </p:cNvPr>
              <p:cNvPicPr/>
              <p:nvPr/>
            </p:nvPicPr>
            <p:blipFill>
              <a:blip r:embed="rId45"/>
              <a:stretch>
                <a:fillRect/>
              </a:stretch>
            </p:blipFill>
            <p:spPr>
              <a:xfrm>
                <a:off x="8365278" y="6635197"/>
                <a:ext cx="28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93B0879C-8262-4C4C-BC0F-0260D358BD18}"/>
                  </a:ext>
                </a:extLst>
              </p14:cNvPr>
              <p14:cNvContentPartPr/>
              <p14:nvPr/>
            </p14:nvContentPartPr>
            <p14:xfrm>
              <a:off x="8454198" y="6283477"/>
              <a:ext cx="45720" cy="228600"/>
            </p14:xfrm>
          </p:contentPart>
        </mc:Choice>
        <mc:Fallback xmlns="">
          <p:pic>
            <p:nvPicPr>
              <p:cNvPr id="42" name="Ink 41">
                <a:extLst>
                  <a:ext uri="{FF2B5EF4-FFF2-40B4-BE49-F238E27FC236}">
                    <a16:creationId xmlns:a16="http://schemas.microsoft.com/office/drawing/2014/main" id="{93B0879C-8262-4C4C-BC0F-0260D358BD18}"/>
                  </a:ext>
                </a:extLst>
              </p:cNvPr>
              <p:cNvPicPr/>
              <p:nvPr/>
            </p:nvPicPr>
            <p:blipFill>
              <a:blip r:embed="rId47"/>
              <a:stretch>
                <a:fillRect/>
              </a:stretch>
            </p:blipFill>
            <p:spPr>
              <a:xfrm>
                <a:off x="8439798" y="6269077"/>
                <a:ext cx="73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66ACB903-CF58-4F08-BBC2-BBF2546B8D02}"/>
                  </a:ext>
                </a:extLst>
              </p14:cNvPr>
              <p14:cNvContentPartPr/>
              <p14:nvPr/>
            </p14:nvContentPartPr>
            <p14:xfrm>
              <a:off x="8696478" y="6307237"/>
              <a:ext cx="14400" cy="29880"/>
            </p14:xfrm>
          </p:contentPart>
        </mc:Choice>
        <mc:Fallback xmlns="">
          <p:pic>
            <p:nvPicPr>
              <p:cNvPr id="43" name="Ink 42">
                <a:extLst>
                  <a:ext uri="{FF2B5EF4-FFF2-40B4-BE49-F238E27FC236}">
                    <a16:creationId xmlns:a16="http://schemas.microsoft.com/office/drawing/2014/main" id="{66ACB903-CF58-4F08-BBC2-BBF2546B8D02}"/>
                  </a:ext>
                </a:extLst>
              </p:cNvPr>
              <p:cNvPicPr/>
              <p:nvPr/>
            </p:nvPicPr>
            <p:blipFill>
              <a:blip r:embed="rId49"/>
              <a:stretch>
                <a:fillRect/>
              </a:stretch>
            </p:blipFill>
            <p:spPr>
              <a:xfrm>
                <a:off x="8682078" y="6292837"/>
                <a:ext cx="42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58AA739C-463E-4520-B433-87A761873018}"/>
                  </a:ext>
                </a:extLst>
              </p14:cNvPr>
              <p14:cNvContentPartPr/>
              <p14:nvPr/>
            </p14:nvContentPartPr>
            <p14:xfrm>
              <a:off x="8805918" y="6316597"/>
              <a:ext cx="6840" cy="63000"/>
            </p14:xfrm>
          </p:contentPart>
        </mc:Choice>
        <mc:Fallback xmlns="">
          <p:pic>
            <p:nvPicPr>
              <p:cNvPr id="44" name="Ink 43">
                <a:extLst>
                  <a:ext uri="{FF2B5EF4-FFF2-40B4-BE49-F238E27FC236}">
                    <a16:creationId xmlns:a16="http://schemas.microsoft.com/office/drawing/2014/main" id="{58AA739C-463E-4520-B433-87A761873018}"/>
                  </a:ext>
                </a:extLst>
              </p:cNvPr>
              <p:cNvPicPr/>
              <p:nvPr/>
            </p:nvPicPr>
            <p:blipFill>
              <a:blip r:embed="rId51"/>
              <a:stretch>
                <a:fillRect/>
              </a:stretch>
            </p:blipFill>
            <p:spPr>
              <a:xfrm>
                <a:off x="8791518" y="6302197"/>
                <a:ext cx="34920" cy="91080"/>
              </a:xfrm>
              <a:prstGeom prst="rect">
                <a:avLst/>
              </a:prstGeom>
            </p:spPr>
          </p:pic>
        </mc:Fallback>
      </mc:AlternateContent>
    </p:spTree>
    <p:extLst>
      <p:ext uri="{BB962C8B-B14F-4D97-AF65-F5344CB8AC3E}">
        <p14:creationId xmlns:p14="http://schemas.microsoft.com/office/powerpoint/2010/main" val="3264482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a16="http://schemas.microsoft.com/office/drawing/2014/main"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a16="http://schemas.microsoft.com/office/drawing/2014/main"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a16="http://schemas.microsoft.com/office/drawing/2014/main"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a16="http://schemas.microsoft.com/office/drawing/2014/main"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a16="http://schemas.microsoft.com/office/drawing/2014/main"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a16="http://schemas.microsoft.com/office/drawing/2014/main"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a16="http://schemas.microsoft.com/office/drawing/2014/main"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4589923"/>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How to design UI-testable components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br>
              <a:rPr lang="en-US" sz="4800" dirty="0"/>
            </a:br>
            <a:r>
              <a:rPr lang="en-US" sz="4800" b="1" dirty="0">
                <a:solidFill>
                  <a:srgbClr val="013947"/>
                </a:solidFill>
              </a:rPr>
              <a:t>use some kind of data creation helper</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9295C-725D-4160-8EB8-9A6779EC12B7}"/>
              </a:ext>
            </a:extLst>
          </p:cNvPr>
          <p:cNvPicPr>
            <a:picLocks noChangeAspect="1"/>
          </p:cNvPicPr>
          <p:nvPr/>
        </p:nvPicPr>
        <p:blipFill>
          <a:blip r:embed="rId3"/>
          <a:stretch>
            <a:fillRect/>
          </a:stretch>
        </p:blipFill>
        <p:spPr>
          <a:xfrm>
            <a:off x="2762250" y="0"/>
            <a:ext cx="66675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a16="http://schemas.microsoft.com/office/drawing/2014/main"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a16="http://schemas.microsoft.com/office/drawing/2014/main"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a16="http://schemas.microsoft.com/office/drawing/2014/main"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Unit-testing a view model</a:t>
            </a:r>
            <a:br>
              <a:rPr lang="en-US" sz="3600" dirty="0">
                <a:solidFill>
                  <a:srgbClr val="013947"/>
                </a:solidFill>
              </a:rPr>
            </a:br>
            <a:r>
              <a:rPr lang="en-US" sz="3600" i="1" dirty="0">
                <a:solidFill>
                  <a:srgbClr val="013947"/>
                </a:solidFill>
              </a:rPr>
              <a:t>is better than </a:t>
            </a:r>
            <a:br>
              <a:rPr lang="en-US" sz="3600" i="1" dirty="0">
                <a:solidFill>
                  <a:srgbClr val="013947"/>
                </a:solidFill>
              </a:rPr>
            </a:br>
            <a:r>
              <a:rPr lang="en-US" sz="3600" dirty="0">
                <a:solidFill>
                  <a:srgbClr val="013947"/>
                </a:solidFill>
              </a:rPr>
              <a:t>UI-testing the DOM</a:t>
            </a:r>
            <a:br>
              <a:rPr lang="en-US" sz="4800" dirty="0">
                <a:solidFill>
                  <a:srgbClr val="013947"/>
                </a:solidFill>
              </a:rPr>
            </a:br>
            <a:endParaRPr lang="en-US" sz="4800" dirty="0"/>
          </a:p>
        </p:txBody>
      </p:sp>
    </p:spTree>
    <p:extLst>
      <p:ext uri="{BB962C8B-B14F-4D97-AF65-F5344CB8AC3E}">
        <p14:creationId xmlns:p14="http://schemas.microsoft.com/office/powerpoint/2010/main" val="23958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we use UI tests?</a:t>
            </a:r>
          </a:p>
        </p:txBody>
      </p:sp>
      <p:sp>
        <p:nvSpPr>
          <p:cNvPr id="5" name="TextBox 4"/>
          <p:cNvSpPr txBox="1"/>
          <p:nvPr/>
        </p:nvSpPr>
        <p:spPr>
          <a:xfrm>
            <a:off x="1" y="41590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lower-cost tests won't work instead</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a16="http://schemas.microsoft.com/office/drawing/2014/main" id="{57C1CD01-9664-4CC5-92C4-91ABE3A438D7}"/>
              </a:ext>
            </a:extLst>
          </p:cNvPr>
          <p:cNvSpPr/>
          <p:nvPr/>
        </p:nvSpPr>
        <p:spPr>
          <a:xfrm>
            <a:off x="1441450" y="2025650"/>
            <a:ext cx="4419600" cy="482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2845714455"/>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37657</TotalTime>
  <Words>9288</Words>
  <Application>Microsoft Office PowerPoint</Application>
  <PresentationFormat>Widescreen</PresentationFormat>
  <Paragraphs>720</Paragraphs>
  <Slides>85</Slides>
  <Notes>85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Arial</vt:lpstr>
      <vt:lpstr>Calibri</vt:lpstr>
      <vt:lpstr>Calibri Light</vt:lpstr>
      <vt:lpstr>Consolas</vt:lpstr>
      <vt:lpstr>Corbel</vt:lpstr>
      <vt:lpstr>Office Theme</vt:lpstr>
      <vt:lpstr>Advanced Patterns for Automated UI Testing</vt:lpstr>
      <vt:lpstr>PowerPoint Presentation</vt:lpstr>
      <vt:lpstr>UI tests prove stuff works where it matters: in the browser</vt:lpstr>
      <vt:lpstr>PowerPoint Presentation</vt:lpstr>
      <vt:lpstr>Today's agenda</vt:lpstr>
      <vt:lpstr>PowerPoint Presentation</vt:lpstr>
      <vt:lpstr>When should we use UI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 (it’s not just for “pages”!)</vt:lpstr>
      <vt:lpstr>PageObject</vt:lpstr>
      <vt:lpstr>PageObject</vt:lpstr>
      <vt:lpstr>PageObject</vt:lpstr>
      <vt:lpstr>PageObject</vt:lpstr>
      <vt:lpstr>PageObject</vt:lpstr>
      <vt:lpstr>PageObject</vt:lpstr>
      <vt:lpstr>PageObject</vt:lpstr>
      <vt:lpstr>PowerPoint Presentation</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Unit-testing a view model is better than  UI-testing the DOM </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831</cp:revision>
  <dcterms:created xsi:type="dcterms:W3CDTF">2013-12-09T01:29:59Z</dcterms:created>
  <dcterms:modified xsi:type="dcterms:W3CDTF">2018-01-12T15:30:57Z</dcterms:modified>
</cp:coreProperties>
</file>